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sldIdLst>
    <p:sldId id="256" r:id="rId5"/>
  </p:sldIdLst>
  <p:sldSz cx="21383625" cy="30275213"/>
  <p:notesSz cx="7099300" cy="10234613"/>
  <p:defaultTextStyle>
    <a:defPPr>
      <a:defRPr lang="en-US"/>
    </a:defPPr>
    <a:lvl1pPr marL="0" algn="l" defTabSz="2479578" rtl="0" eaLnBrk="1" latinLnBrk="0" hangingPunct="1">
      <a:defRPr sz="4881" kern="1200">
        <a:solidFill>
          <a:schemeClr val="tx1"/>
        </a:solidFill>
        <a:latin typeface="+mn-lt"/>
        <a:ea typeface="+mn-ea"/>
        <a:cs typeface="+mn-cs"/>
      </a:defRPr>
    </a:lvl1pPr>
    <a:lvl2pPr marL="1239789" algn="l" defTabSz="2479578" rtl="0" eaLnBrk="1" latinLnBrk="0" hangingPunct="1">
      <a:defRPr sz="4881" kern="1200">
        <a:solidFill>
          <a:schemeClr val="tx1"/>
        </a:solidFill>
        <a:latin typeface="+mn-lt"/>
        <a:ea typeface="+mn-ea"/>
        <a:cs typeface="+mn-cs"/>
      </a:defRPr>
    </a:lvl2pPr>
    <a:lvl3pPr marL="2479578" algn="l" defTabSz="2479578" rtl="0" eaLnBrk="1" latinLnBrk="0" hangingPunct="1">
      <a:defRPr sz="4881" kern="1200">
        <a:solidFill>
          <a:schemeClr val="tx1"/>
        </a:solidFill>
        <a:latin typeface="+mn-lt"/>
        <a:ea typeface="+mn-ea"/>
        <a:cs typeface="+mn-cs"/>
      </a:defRPr>
    </a:lvl3pPr>
    <a:lvl4pPr marL="3719368" algn="l" defTabSz="2479578" rtl="0" eaLnBrk="1" latinLnBrk="0" hangingPunct="1">
      <a:defRPr sz="4881" kern="1200">
        <a:solidFill>
          <a:schemeClr val="tx1"/>
        </a:solidFill>
        <a:latin typeface="+mn-lt"/>
        <a:ea typeface="+mn-ea"/>
        <a:cs typeface="+mn-cs"/>
      </a:defRPr>
    </a:lvl4pPr>
    <a:lvl5pPr marL="4959157" algn="l" defTabSz="2479578" rtl="0" eaLnBrk="1" latinLnBrk="0" hangingPunct="1">
      <a:defRPr sz="4881" kern="1200">
        <a:solidFill>
          <a:schemeClr val="tx1"/>
        </a:solidFill>
        <a:latin typeface="+mn-lt"/>
        <a:ea typeface="+mn-ea"/>
        <a:cs typeface="+mn-cs"/>
      </a:defRPr>
    </a:lvl5pPr>
    <a:lvl6pPr marL="6198946" algn="l" defTabSz="2479578" rtl="0" eaLnBrk="1" latinLnBrk="0" hangingPunct="1">
      <a:defRPr sz="4881" kern="1200">
        <a:solidFill>
          <a:schemeClr val="tx1"/>
        </a:solidFill>
        <a:latin typeface="+mn-lt"/>
        <a:ea typeface="+mn-ea"/>
        <a:cs typeface="+mn-cs"/>
      </a:defRPr>
    </a:lvl6pPr>
    <a:lvl7pPr marL="7438735" algn="l" defTabSz="2479578" rtl="0" eaLnBrk="1" latinLnBrk="0" hangingPunct="1">
      <a:defRPr sz="4881" kern="1200">
        <a:solidFill>
          <a:schemeClr val="tx1"/>
        </a:solidFill>
        <a:latin typeface="+mn-lt"/>
        <a:ea typeface="+mn-ea"/>
        <a:cs typeface="+mn-cs"/>
      </a:defRPr>
    </a:lvl7pPr>
    <a:lvl8pPr marL="8678525" algn="l" defTabSz="2479578" rtl="0" eaLnBrk="1" latinLnBrk="0" hangingPunct="1">
      <a:defRPr sz="4881" kern="1200">
        <a:solidFill>
          <a:schemeClr val="tx1"/>
        </a:solidFill>
        <a:latin typeface="+mn-lt"/>
        <a:ea typeface="+mn-ea"/>
        <a:cs typeface="+mn-cs"/>
      </a:defRPr>
    </a:lvl8pPr>
    <a:lvl9pPr marL="9918314" algn="l" defTabSz="2479578" rtl="0" eaLnBrk="1" latinLnBrk="0" hangingPunct="1">
      <a:defRPr sz="488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77" userDrawn="1">
          <p15:clr>
            <a:srgbClr val="A4A3A4"/>
          </p15:clr>
        </p15:guide>
        <p15:guide id="2" pos="67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597"/>
    <a:srgbClr val="009BBD"/>
    <a:srgbClr val="005697"/>
    <a:srgbClr val="191A4F"/>
    <a:srgbClr val="021F7C"/>
    <a:srgbClr val="003399"/>
    <a:srgbClr val="F3900D"/>
    <a:srgbClr val="5813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17608A-30FD-420B-A468-DF90150E2284}" v="176" dt="2022-05-02T22:02:21.6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4" d="100"/>
          <a:sy n="34" d="100"/>
        </p:scale>
        <p:origin x="4170" y="132"/>
      </p:cViewPr>
      <p:guideLst>
        <p:guide orient="horz" pos="10277"/>
        <p:guide pos="67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oyu FU (20126490)" userId="2c3901c0-df26-4e1b-85e4-c4ade433ef76" providerId="ADAL" clId="{3817608A-30FD-420B-A468-DF90150E2284}"/>
    <pc:docChg chg="undo redo custSel addSld delSld modSld modNotesMaster">
      <pc:chgData name="Haoyu FU (20126490)" userId="2c3901c0-df26-4e1b-85e4-c4ade433ef76" providerId="ADAL" clId="{3817608A-30FD-420B-A468-DF90150E2284}" dt="2022-05-04T06:52:45.367" v="3184" actId="20577"/>
      <pc:docMkLst>
        <pc:docMk/>
      </pc:docMkLst>
      <pc:sldChg chg="addSp delSp modSp mod">
        <pc:chgData name="Haoyu FU (20126490)" userId="2c3901c0-df26-4e1b-85e4-c4ade433ef76" providerId="ADAL" clId="{3817608A-30FD-420B-A468-DF90150E2284}" dt="2022-05-04T06:52:45.367" v="3184" actId="20577"/>
        <pc:sldMkLst>
          <pc:docMk/>
          <pc:sldMk cId="412432489" sldId="256"/>
        </pc:sldMkLst>
        <pc:spChg chg="add mod">
          <ac:chgData name="Haoyu FU (20126490)" userId="2c3901c0-df26-4e1b-85e4-c4ade433ef76" providerId="ADAL" clId="{3817608A-30FD-420B-A468-DF90150E2284}" dt="2022-05-02T05:54:48.771" v="482" actId="1076"/>
          <ac:spMkLst>
            <pc:docMk/>
            <pc:sldMk cId="412432489" sldId="256"/>
            <ac:spMk id="2" creationId="{8F447487-638D-F749-5EB1-2D4CF0609E00}"/>
          </ac:spMkLst>
        </pc:spChg>
        <pc:spChg chg="mod">
          <ac:chgData name="Haoyu FU (20126490)" userId="2c3901c0-df26-4e1b-85e4-c4ade433ef76" providerId="ADAL" clId="{3817608A-30FD-420B-A468-DF90150E2284}" dt="2022-05-04T06:52:39.409" v="3181" actId="20577"/>
          <ac:spMkLst>
            <pc:docMk/>
            <pc:sldMk cId="412432489" sldId="256"/>
            <ac:spMk id="4" creationId="{59D6D536-7C8D-43D4-A964-489623B0E441}"/>
          </ac:spMkLst>
        </pc:spChg>
        <pc:spChg chg="add del mod">
          <ac:chgData name="Haoyu FU (20126490)" userId="2c3901c0-df26-4e1b-85e4-c4ade433ef76" providerId="ADAL" clId="{3817608A-30FD-420B-A468-DF90150E2284}" dt="2022-05-01T05:45:21.762" v="233" actId="478"/>
          <ac:spMkLst>
            <pc:docMk/>
            <pc:sldMk cId="412432489" sldId="256"/>
            <ac:spMk id="29" creationId="{3FED7FB8-2A6F-24FE-7845-714980522873}"/>
          </ac:spMkLst>
        </pc:spChg>
        <pc:spChg chg="add mod">
          <ac:chgData name="Haoyu FU (20126490)" userId="2c3901c0-df26-4e1b-85e4-c4ade433ef76" providerId="ADAL" clId="{3817608A-30FD-420B-A468-DF90150E2284}" dt="2022-05-02T07:15:51.686" v="1233" actId="165"/>
          <ac:spMkLst>
            <pc:docMk/>
            <pc:sldMk cId="412432489" sldId="256"/>
            <ac:spMk id="34" creationId="{18B4C0AE-1781-1AF3-9108-716BD510117B}"/>
          </ac:spMkLst>
        </pc:spChg>
        <pc:spChg chg="add mod">
          <ac:chgData name="Haoyu FU (20126490)" userId="2c3901c0-df26-4e1b-85e4-c4ade433ef76" providerId="ADAL" clId="{3817608A-30FD-420B-A468-DF90150E2284}" dt="2022-05-02T07:15:51.686" v="1233" actId="165"/>
          <ac:spMkLst>
            <pc:docMk/>
            <pc:sldMk cId="412432489" sldId="256"/>
            <ac:spMk id="35" creationId="{8C75CDD1-F1FD-09DE-7F3D-D08527CFF68E}"/>
          </ac:spMkLst>
        </pc:spChg>
        <pc:spChg chg="add del mod">
          <ac:chgData name="Haoyu FU (20126490)" userId="2c3901c0-df26-4e1b-85e4-c4ade433ef76" providerId="ADAL" clId="{3817608A-30FD-420B-A468-DF90150E2284}" dt="2022-05-02T06:24:09.833" v="806" actId="478"/>
          <ac:spMkLst>
            <pc:docMk/>
            <pc:sldMk cId="412432489" sldId="256"/>
            <ac:spMk id="36" creationId="{ED419A30-57E5-42C7-C96F-F4B9353BEB98}"/>
          </ac:spMkLst>
        </pc:spChg>
        <pc:spChg chg="add del mod">
          <ac:chgData name="Haoyu FU (20126490)" userId="2c3901c0-df26-4e1b-85e4-c4ade433ef76" providerId="ADAL" clId="{3817608A-30FD-420B-A468-DF90150E2284}" dt="2022-05-02T06:08:13.865" v="568" actId="478"/>
          <ac:spMkLst>
            <pc:docMk/>
            <pc:sldMk cId="412432489" sldId="256"/>
            <ac:spMk id="40" creationId="{07BB3827-03BD-7D3E-45FC-58702417304D}"/>
          </ac:spMkLst>
        </pc:spChg>
        <pc:spChg chg="add mod">
          <ac:chgData name="Haoyu FU (20126490)" userId="2c3901c0-df26-4e1b-85e4-c4ade433ef76" providerId="ADAL" clId="{3817608A-30FD-420B-A468-DF90150E2284}" dt="2022-05-02T06:59:36.922" v="1113" actId="1076"/>
          <ac:spMkLst>
            <pc:docMk/>
            <pc:sldMk cId="412432489" sldId="256"/>
            <ac:spMk id="41" creationId="{CB9495F3-AA74-86FA-7399-01CB7D77116B}"/>
          </ac:spMkLst>
        </pc:spChg>
        <pc:spChg chg="add del mod">
          <ac:chgData name="Haoyu FU (20126490)" userId="2c3901c0-df26-4e1b-85e4-c4ade433ef76" providerId="ADAL" clId="{3817608A-30FD-420B-A468-DF90150E2284}" dt="2022-05-02T06:24:00.180" v="803" actId="478"/>
          <ac:spMkLst>
            <pc:docMk/>
            <pc:sldMk cId="412432489" sldId="256"/>
            <ac:spMk id="42" creationId="{023481AB-1B56-7F45-3734-4B7CE6FBADBD}"/>
          </ac:spMkLst>
        </pc:spChg>
        <pc:spChg chg="add del">
          <ac:chgData name="Haoyu FU (20126490)" userId="2c3901c0-df26-4e1b-85e4-c4ade433ef76" providerId="ADAL" clId="{3817608A-30FD-420B-A468-DF90150E2284}" dt="2022-05-02T06:13:10.180" v="635" actId="11529"/>
          <ac:spMkLst>
            <pc:docMk/>
            <pc:sldMk cId="412432489" sldId="256"/>
            <ac:spMk id="43" creationId="{97B5B352-10B9-AF2E-02F8-2BDFC622012B}"/>
          </ac:spMkLst>
        </pc:spChg>
        <pc:spChg chg="add mod">
          <ac:chgData name="Haoyu FU (20126490)" userId="2c3901c0-df26-4e1b-85e4-c4ade433ef76" providerId="ADAL" clId="{3817608A-30FD-420B-A468-DF90150E2284}" dt="2022-05-02T06:59:36.922" v="1113" actId="1076"/>
          <ac:spMkLst>
            <pc:docMk/>
            <pc:sldMk cId="412432489" sldId="256"/>
            <ac:spMk id="44" creationId="{26985583-8F85-57FF-7550-DE1AA6A4F2F4}"/>
          </ac:spMkLst>
        </pc:spChg>
        <pc:spChg chg="add del">
          <ac:chgData name="Haoyu FU (20126490)" userId="2c3901c0-df26-4e1b-85e4-c4ade433ef76" providerId="ADAL" clId="{3817608A-30FD-420B-A468-DF90150E2284}" dt="2022-05-02T06:13:49.129" v="692" actId="22"/>
          <ac:spMkLst>
            <pc:docMk/>
            <pc:sldMk cId="412432489" sldId="256"/>
            <ac:spMk id="46" creationId="{BF433F02-2A8B-8946-2C9A-5A8ACE76B77E}"/>
          </ac:spMkLst>
        </pc:spChg>
        <pc:spChg chg="add mod">
          <ac:chgData name="Haoyu FU (20126490)" userId="2c3901c0-df26-4e1b-85e4-c4ade433ef76" providerId="ADAL" clId="{3817608A-30FD-420B-A468-DF90150E2284}" dt="2022-05-02T06:59:36.922" v="1113" actId="1076"/>
          <ac:spMkLst>
            <pc:docMk/>
            <pc:sldMk cId="412432489" sldId="256"/>
            <ac:spMk id="47" creationId="{E70DD13A-7A48-EDC0-4577-53C9025C19C4}"/>
          </ac:spMkLst>
        </pc:spChg>
        <pc:spChg chg="add del mod">
          <ac:chgData name="Haoyu FU (20126490)" userId="2c3901c0-df26-4e1b-85e4-c4ade433ef76" providerId="ADAL" clId="{3817608A-30FD-420B-A468-DF90150E2284}" dt="2022-05-02T06:24:30.131" v="817" actId="478"/>
          <ac:spMkLst>
            <pc:docMk/>
            <pc:sldMk cId="412432489" sldId="256"/>
            <ac:spMk id="49" creationId="{FA62614C-EC0F-95E2-D880-987CC78C667E}"/>
          </ac:spMkLst>
        </pc:spChg>
        <pc:spChg chg="add mod">
          <ac:chgData name="Haoyu FU (20126490)" userId="2c3901c0-df26-4e1b-85e4-c4ade433ef76" providerId="ADAL" clId="{3817608A-30FD-420B-A468-DF90150E2284}" dt="2022-05-02T09:44:29.583" v="2934" actId="207"/>
          <ac:spMkLst>
            <pc:docMk/>
            <pc:sldMk cId="412432489" sldId="256"/>
            <ac:spMk id="51" creationId="{67A2BF7C-CF2B-CAAB-4706-0E3F1D16986A}"/>
          </ac:spMkLst>
        </pc:spChg>
        <pc:spChg chg="add del">
          <ac:chgData name="Haoyu FU (20126490)" userId="2c3901c0-df26-4e1b-85e4-c4ade433ef76" providerId="ADAL" clId="{3817608A-30FD-420B-A468-DF90150E2284}" dt="2022-05-02T06:39:44.264" v="878" actId="478"/>
          <ac:spMkLst>
            <pc:docMk/>
            <pc:sldMk cId="412432489" sldId="256"/>
            <ac:spMk id="52" creationId="{B16D45FA-59FA-DBD3-B445-D34AFE25C24C}"/>
          </ac:spMkLst>
        </pc:spChg>
        <pc:spChg chg="add del">
          <ac:chgData name="Haoyu FU (20126490)" userId="2c3901c0-df26-4e1b-85e4-c4ade433ef76" providerId="ADAL" clId="{3817608A-30FD-420B-A468-DF90150E2284}" dt="2022-05-02T06:29:47.368" v="843" actId="22"/>
          <ac:spMkLst>
            <pc:docMk/>
            <pc:sldMk cId="412432489" sldId="256"/>
            <ac:spMk id="56" creationId="{C06C7BC5-9B02-79D7-91C3-2482007643A5}"/>
          </ac:spMkLst>
        </pc:spChg>
        <pc:spChg chg="add mod">
          <ac:chgData name="Haoyu FU (20126490)" userId="2c3901c0-df26-4e1b-85e4-c4ade433ef76" providerId="ADAL" clId="{3817608A-30FD-420B-A468-DF90150E2284}" dt="2022-05-02T09:44:33.304" v="2935" actId="14100"/>
          <ac:spMkLst>
            <pc:docMk/>
            <pc:sldMk cId="412432489" sldId="256"/>
            <ac:spMk id="59" creationId="{47B3FD22-DB79-CBD5-E703-42CBDC7198E0}"/>
          </ac:spMkLst>
        </pc:spChg>
        <pc:spChg chg="add del mod">
          <ac:chgData name="Haoyu FU (20126490)" userId="2c3901c0-df26-4e1b-85e4-c4ade433ef76" providerId="ADAL" clId="{3817608A-30FD-420B-A468-DF90150E2284}" dt="2022-05-02T06:56:58.983" v="1076" actId="478"/>
          <ac:spMkLst>
            <pc:docMk/>
            <pc:sldMk cId="412432489" sldId="256"/>
            <ac:spMk id="60" creationId="{53C0AA43-1610-8716-D3D2-120BEA4BEFC7}"/>
          </ac:spMkLst>
        </pc:spChg>
        <pc:spChg chg="add mod topLvl">
          <ac:chgData name="Haoyu FU (20126490)" userId="2c3901c0-df26-4e1b-85e4-c4ade433ef76" providerId="ADAL" clId="{3817608A-30FD-420B-A468-DF90150E2284}" dt="2022-05-02T07:15:31.479" v="1224" actId="165"/>
          <ac:spMkLst>
            <pc:docMk/>
            <pc:sldMk cId="412432489" sldId="256"/>
            <ac:spMk id="61" creationId="{222D7CF5-5C02-9A20-04C4-32FC8C07CD2B}"/>
          </ac:spMkLst>
        </pc:spChg>
        <pc:spChg chg="add mod">
          <ac:chgData name="Haoyu FU (20126490)" userId="2c3901c0-df26-4e1b-85e4-c4ade433ef76" providerId="ADAL" clId="{3817608A-30FD-420B-A468-DF90150E2284}" dt="2022-05-02T06:59:36.922" v="1113" actId="1076"/>
          <ac:spMkLst>
            <pc:docMk/>
            <pc:sldMk cId="412432489" sldId="256"/>
            <ac:spMk id="62" creationId="{530F38D2-E50E-9714-448E-8C9355BD1946}"/>
          </ac:spMkLst>
        </pc:spChg>
        <pc:spChg chg="add mod">
          <ac:chgData name="Haoyu FU (20126490)" userId="2c3901c0-df26-4e1b-85e4-c4ade433ef76" providerId="ADAL" clId="{3817608A-30FD-420B-A468-DF90150E2284}" dt="2022-05-02T09:34:31.339" v="2822" actId="164"/>
          <ac:spMkLst>
            <pc:docMk/>
            <pc:sldMk cId="412432489" sldId="256"/>
            <ac:spMk id="63" creationId="{5C62FD6B-F436-125D-1B70-9543B6BF757E}"/>
          </ac:spMkLst>
        </pc:spChg>
        <pc:spChg chg="add mod">
          <ac:chgData name="Haoyu FU (20126490)" userId="2c3901c0-df26-4e1b-85e4-c4ade433ef76" providerId="ADAL" clId="{3817608A-30FD-420B-A468-DF90150E2284}" dt="2022-05-02T06:56:06.504" v="1059" actId="1076"/>
          <ac:spMkLst>
            <pc:docMk/>
            <pc:sldMk cId="412432489" sldId="256"/>
            <ac:spMk id="64" creationId="{916B9918-6BB3-36FC-1F7D-8D5B8F15125D}"/>
          </ac:spMkLst>
        </pc:spChg>
        <pc:spChg chg="add mod ord">
          <ac:chgData name="Haoyu FU (20126490)" userId="2c3901c0-df26-4e1b-85e4-c4ade433ef76" providerId="ADAL" clId="{3817608A-30FD-420B-A468-DF90150E2284}" dt="2022-05-02T06:55:31.660" v="1050" actId="167"/>
          <ac:spMkLst>
            <pc:docMk/>
            <pc:sldMk cId="412432489" sldId="256"/>
            <ac:spMk id="65" creationId="{FB0200ED-E16D-6D18-1A1A-C775010604FA}"/>
          </ac:spMkLst>
        </pc:spChg>
        <pc:spChg chg="add mod ord">
          <ac:chgData name="Haoyu FU (20126490)" userId="2c3901c0-df26-4e1b-85e4-c4ade433ef76" providerId="ADAL" clId="{3817608A-30FD-420B-A468-DF90150E2284}" dt="2022-05-02T09:34:40.878" v="2825" actId="1076"/>
          <ac:spMkLst>
            <pc:docMk/>
            <pc:sldMk cId="412432489" sldId="256"/>
            <ac:spMk id="67" creationId="{D3EFBCDD-1235-6915-897D-438976E036E6}"/>
          </ac:spMkLst>
        </pc:spChg>
        <pc:spChg chg="add mod ord topLvl">
          <ac:chgData name="Haoyu FU (20126490)" userId="2c3901c0-df26-4e1b-85e4-c4ade433ef76" providerId="ADAL" clId="{3817608A-30FD-420B-A468-DF90150E2284}" dt="2022-05-02T09:31:11.155" v="2769" actId="14100"/>
          <ac:spMkLst>
            <pc:docMk/>
            <pc:sldMk cId="412432489" sldId="256"/>
            <ac:spMk id="68" creationId="{57557F17-4BFA-3B05-7143-A90D259A2229}"/>
          </ac:spMkLst>
        </pc:spChg>
        <pc:spChg chg="add mod">
          <ac:chgData name="Haoyu FU (20126490)" userId="2c3901c0-df26-4e1b-85e4-c4ade433ef76" providerId="ADAL" clId="{3817608A-30FD-420B-A468-DF90150E2284}" dt="2022-05-02T09:34:31.339" v="2822" actId="164"/>
          <ac:spMkLst>
            <pc:docMk/>
            <pc:sldMk cId="412432489" sldId="256"/>
            <ac:spMk id="71" creationId="{CB0CD171-FCB1-22C6-4964-6139649D2CF1}"/>
          </ac:spMkLst>
        </pc:spChg>
        <pc:spChg chg="add mod">
          <ac:chgData name="Haoyu FU (20126490)" userId="2c3901c0-df26-4e1b-85e4-c4ade433ef76" providerId="ADAL" clId="{3817608A-30FD-420B-A468-DF90150E2284}" dt="2022-05-02T09:34:31.339" v="2822" actId="164"/>
          <ac:spMkLst>
            <pc:docMk/>
            <pc:sldMk cId="412432489" sldId="256"/>
            <ac:spMk id="72" creationId="{49A46566-2FB5-0374-976C-3D2437ACA2CA}"/>
          </ac:spMkLst>
        </pc:spChg>
        <pc:spChg chg="add del mod">
          <ac:chgData name="Haoyu FU (20126490)" userId="2c3901c0-df26-4e1b-85e4-c4ade433ef76" providerId="ADAL" clId="{3817608A-30FD-420B-A468-DF90150E2284}" dt="2022-05-02T09:39:39.881" v="2884" actId="478"/>
          <ac:spMkLst>
            <pc:docMk/>
            <pc:sldMk cId="412432489" sldId="256"/>
            <ac:spMk id="74" creationId="{A5F117B9-049B-3A42-4638-D57981EC8F4D}"/>
          </ac:spMkLst>
        </pc:spChg>
        <pc:spChg chg="add mod">
          <ac:chgData name="Haoyu FU (20126490)" userId="2c3901c0-df26-4e1b-85e4-c4ade433ef76" providerId="ADAL" clId="{3817608A-30FD-420B-A468-DF90150E2284}" dt="2022-05-04T06:52:45.367" v="3184" actId="20577"/>
          <ac:spMkLst>
            <pc:docMk/>
            <pc:sldMk cId="412432489" sldId="256"/>
            <ac:spMk id="75" creationId="{682C9170-D050-3EAE-DB2D-37E46E7497A6}"/>
          </ac:spMkLst>
        </pc:spChg>
        <pc:spChg chg="add mod ord">
          <ac:chgData name="Haoyu FU (20126490)" userId="2c3901c0-df26-4e1b-85e4-c4ade433ef76" providerId="ADAL" clId="{3817608A-30FD-420B-A468-DF90150E2284}" dt="2022-05-02T09:33:29.518" v="2807" actId="1076"/>
          <ac:spMkLst>
            <pc:docMk/>
            <pc:sldMk cId="412432489" sldId="256"/>
            <ac:spMk id="76" creationId="{3BA210EA-D9A2-6CA1-BE44-D26D663F730F}"/>
          </ac:spMkLst>
        </pc:spChg>
        <pc:spChg chg="add mod">
          <ac:chgData name="Haoyu FU (20126490)" userId="2c3901c0-df26-4e1b-85e4-c4ade433ef76" providerId="ADAL" clId="{3817608A-30FD-420B-A468-DF90150E2284}" dt="2022-05-02T09:42:31.673" v="2914" actId="1076"/>
          <ac:spMkLst>
            <pc:docMk/>
            <pc:sldMk cId="412432489" sldId="256"/>
            <ac:spMk id="78" creationId="{80BCE105-B6D9-117F-C4A0-FFD95175E8C3}"/>
          </ac:spMkLst>
        </pc:spChg>
        <pc:spChg chg="add mod">
          <ac:chgData name="Haoyu FU (20126490)" userId="2c3901c0-df26-4e1b-85e4-c4ade433ef76" providerId="ADAL" clId="{3817608A-30FD-420B-A468-DF90150E2284}" dt="2022-05-02T09:44:29.583" v="2934" actId="207"/>
          <ac:spMkLst>
            <pc:docMk/>
            <pc:sldMk cId="412432489" sldId="256"/>
            <ac:spMk id="79" creationId="{7D3A6184-3EBC-F935-53B1-1F174E488529}"/>
          </ac:spMkLst>
        </pc:spChg>
        <pc:spChg chg="add mod">
          <ac:chgData name="Haoyu FU (20126490)" userId="2c3901c0-df26-4e1b-85e4-c4ade433ef76" providerId="ADAL" clId="{3817608A-30FD-420B-A468-DF90150E2284}" dt="2022-05-02T09:46:32.282" v="2944" actId="13822"/>
          <ac:spMkLst>
            <pc:docMk/>
            <pc:sldMk cId="412432489" sldId="256"/>
            <ac:spMk id="80" creationId="{8E9E25E0-7C1F-DF58-A971-75B26624D7DD}"/>
          </ac:spMkLst>
        </pc:spChg>
        <pc:spChg chg="add mod">
          <ac:chgData name="Haoyu FU (20126490)" userId="2c3901c0-df26-4e1b-85e4-c4ade433ef76" providerId="ADAL" clId="{3817608A-30FD-420B-A468-DF90150E2284}" dt="2022-05-02T09:46:32.282" v="2944" actId="13822"/>
          <ac:spMkLst>
            <pc:docMk/>
            <pc:sldMk cId="412432489" sldId="256"/>
            <ac:spMk id="81" creationId="{3FFAE941-657E-9A1C-DA0C-0850CA6654E9}"/>
          </ac:spMkLst>
        </pc:spChg>
        <pc:spChg chg="add mod">
          <ac:chgData name="Haoyu FU (20126490)" userId="2c3901c0-df26-4e1b-85e4-c4ade433ef76" providerId="ADAL" clId="{3817608A-30FD-420B-A468-DF90150E2284}" dt="2022-05-02T09:46:32.282" v="2944" actId="13822"/>
          <ac:spMkLst>
            <pc:docMk/>
            <pc:sldMk cId="412432489" sldId="256"/>
            <ac:spMk id="82" creationId="{F4C5CAC4-85B5-A5EA-7F63-152959DE9156}"/>
          </ac:spMkLst>
        </pc:spChg>
        <pc:spChg chg="add mod">
          <ac:chgData name="Haoyu FU (20126490)" userId="2c3901c0-df26-4e1b-85e4-c4ade433ef76" providerId="ADAL" clId="{3817608A-30FD-420B-A468-DF90150E2284}" dt="2022-05-02T09:47:19.393" v="2953" actId="1035"/>
          <ac:spMkLst>
            <pc:docMk/>
            <pc:sldMk cId="412432489" sldId="256"/>
            <ac:spMk id="83" creationId="{16C7C344-3DAE-1090-CB9E-5CAD42269450}"/>
          </ac:spMkLst>
        </pc:spChg>
        <pc:spChg chg="add mod">
          <ac:chgData name="Haoyu FU (20126490)" userId="2c3901c0-df26-4e1b-85e4-c4ade433ef76" providerId="ADAL" clId="{3817608A-30FD-420B-A468-DF90150E2284}" dt="2022-05-02T09:47:40.548" v="2958" actId="14100"/>
          <ac:spMkLst>
            <pc:docMk/>
            <pc:sldMk cId="412432489" sldId="256"/>
            <ac:spMk id="84" creationId="{40620705-BD7C-4517-0927-D6347B37F40D}"/>
          </ac:spMkLst>
        </pc:spChg>
        <pc:spChg chg="add mod">
          <ac:chgData name="Haoyu FU (20126490)" userId="2c3901c0-df26-4e1b-85e4-c4ade433ef76" providerId="ADAL" clId="{3817608A-30FD-420B-A468-DF90150E2284}" dt="2022-05-02T09:46:32.282" v="2944" actId="13822"/>
          <ac:spMkLst>
            <pc:docMk/>
            <pc:sldMk cId="412432489" sldId="256"/>
            <ac:spMk id="85" creationId="{9E65B9AA-B545-0569-3335-3611BA930E00}"/>
          </ac:spMkLst>
        </pc:spChg>
        <pc:spChg chg="add mod">
          <ac:chgData name="Haoyu FU (20126490)" userId="2c3901c0-df26-4e1b-85e4-c4ade433ef76" providerId="ADAL" clId="{3817608A-30FD-420B-A468-DF90150E2284}" dt="2022-05-02T09:46:32.282" v="2944" actId="13822"/>
          <ac:spMkLst>
            <pc:docMk/>
            <pc:sldMk cId="412432489" sldId="256"/>
            <ac:spMk id="86" creationId="{0FA77495-55FB-E30B-8889-FEF910344FCB}"/>
          </ac:spMkLst>
        </pc:spChg>
        <pc:spChg chg="add mod">
          <ac:chgData name="Haoyu FU (20126490)" userId="2c3901c0-df26-4e1b-85e4-c4ade433ef76" providerId="ADAL" clId="{3817608A-30FD-420B-A468-DF90150E2284}" dt="2022-05-02T09:47:09.281" v="2945" actId="1076"/>
          <ac:spMkLst>
            <pc:docMk/>
            <pc:sldMk cId="412432489" sldId="256"/>
            <ac:spMk id="87" creationId="{B8B46FC1-1D48-30CA-F6C6-F4C71C2A5ECE}"/>
          </ac:spMkLst>
        </pc:spChg>
        <pc:spChg chg="add mod">
          <ac:chgData name="Haoyu FU (20126490)" userId="2c3901c0-df26-4e1b-85e4-c4ade433ef76" providerId="ADAL" clId="{3817608A-30FD-420B-A468-DF90150E2284}" dt="2022-05-02T09:46:32.282" v="2944" actId="13822"/>
          <ac:spMkLst>
            <pc:docMk/>
            <pc:sldMk cId="412432489" sldId="256"/>
            <ac:spMk id="88" creationId="{6C6DCA97-916C-1925-A6F1-3CA9CF0F1CF4}"/>
          </ac:spMkLst>
        </pc:spChg>
        <pc:spChg chg="add mod">
          <ac:chgData name="Haoyu FU (20126490)" userId="2c3901c0-df26-4e1b-85e4-c4ade433ef76" providerId="ADAL" clId="{3817608A-30FD-420B-A468-DF90150E2284}" dt="2022-05-02T09:47:12.987" v="2952" actId="1037"/>
          <ac:spMkLst>
            <pc:docMk/>
            <pc:sldMk cId="412432489" sldId="256"/>
            <ac:spMk id="89" creationId="{4C68A930-E2B0-97D6-9BD5-5648019018FE}"/>
          </ac:spMkLst>
        </pc:spChg>
        <pc:spChg chg="add mod">
          <ac:chgData name="Haoyu FU (20126490)" userId="2c3901c0-df26-4e1b-85e4-c4ade433ef76" providerId="ADAL" clId="{3817608A-30FD-420B-A468-DF90150E2284}" dt="2022-05-02T09:46:32.282" v="2944" actId="13822"/>
          <ac:spMkLst>
            <pc:docMk/>
            <pc:sldMk cId="412432489" sldId="256"/>
            <ac:spMk id="90" creationId="{DB1B3B70-437D-AA8E-3B62-7D5F5B8A62DF}"/>
          </ac:spMkLst>
        </pc:spChg>
        <pc:spChg chg="add mod ord">
          <ac:chgData name="Haoyu FU (20126490)" userId="2c3901c0-df26-4e1b-85e4-c4ade433ef76" providerId="ADAL" clId="{3817608A-30FD-420B-A468-DF90150E2284}" dt="2022-05-02T09:42:42.907" v="2916" actId="14100"/>
          <ac:spMkLst>
            <pc:docMk/>
            <pc:sldMk cId="412432489" sldId="256"/>
            <ac:spMk id="91" creationId="{5337F629-1149-5971-1EFC-DB0FFE19B402}"/>
          </ac:spMkLst>
        </pc:spChg>
        <pc:spChg chg="mod">
          <ac:chgData name="Haoyu FU (20126490)" userId="2c3901c0-df26-4e1b-85e4-c4ade433ef76" providerId="ADAL" clId="{3817608A-30FD-420B-A468-DF90150E2284}" dt="2022-05-02T07:43:16.186" v="1516"/>
          <ac:spMkLst>
            <pc:docMk/>
            <pc:sldMk cId="412432489" sldId="256"/>
            <ac:spMk id="93" creationId="{CE7DBE18-CD6C-6CA9-CE3E-524B63929AE8}"/>
          </ac:spMkLst>
        </pc:spChg>
        <pc:spChg chg="mod">
          <ac:chgData name="Haoyu FU (20126490)" userId="2c3901c0-df26-4e1b-85e4-c4ade433ef76" providerId="ADAL" clId="{3817608A-30FD-420B-A468-DF90150E2284}" dt="2022-05-02T07:43:16.186" v="1516"/>
          <ac:spMkLst>
            <pc:docMk/>
            <pc:sldMk cId="412432489" sldId="256"/>
            <ac:spMk id="94" creationId="{7129F607-AABF-B428-235F-043D63B1632D}"/>
          </ac:spMkLst>
        </pc:spChg>
        <pc:spChg chg="add mod">
          <ac:chgData name="Haoyu FU (20126490)" userId="2c3901c0-df26-4e1b-85e4-c4ade433ef76" providerId="ADAL" clId="{3817608A-30FD-420B-A468-DF90150E2284}" dt="2022-05-02T08:47:56.610" v="2287" actId="1076"/>
          <ac:spMkLst>
            <pc:docMk/>
            <pc:sldMk cId="412432489" sldId="256"/>
            <ac:spMk id="97" creationId="{9F6D9D5D-0F50-1C23-1357-842C5AB54B87}"/>
          </ac:spMkLst>
        </pc:spChg>
        <pc:spChg chg="add del mod">
          <ac:chgData name="Haoyu FU (20126490)" userId="2c3901c0-df26-4e1b-85e4-c4ade433ef76" providerId="ADAL" clId="{3817608A-30FD-420B-A468-DF90150E2284}" dt="2022-05-02T07:52:26.615" v="1639" actId="11529"/>
          <ac:spMkLst>
            <pc:docMk/>
            <pc:sldMk cId="412432489" sldId="256"/>
            <ac:spMk id="98" creationId="{F0063105-0720-11F0-128D-063131CCD034}"/>
          </ac:spMkLst>
        </pc:spChg>
        <pc:spChg chg="add del mod">
          <ac:chgData name="Haoyu FU (20126490)" userId="2c3901c0-df26-4e1b-85e4-c4ade433ef76" providerId="ADAL" clId="{3817608A-30FD-420B-A468-DF90150E2284}" dt="2022-05-02T08:12:54.570" v="1973" actId="478"/>
          <ac:spMkLst>
            <pc:docMk/>
            <pc:sldMk cId="412432489" sldId="256"/>
            <ac:spMk id="101" creationId="{F23BA21A-00B8-D000-9134-E192977CC26C}"/>
          </ac:spMkLst>
        </pc:spChg>
        <pc:spChg chg="add del mod">
          <ac:chgData name="Haoyu FU (20126490)" userId="2c3901c0-df26-4e1b-85e4-c4ade433ef76" providerId="ADAL" clId="{3817608A-30FD-420B-A468-DF90150E2284}" dt="2022-05-02T07:52:24.636" v="1635"/>
          <ac:spMkLst>
            <pc:docMk/>
            <pc:sldMk cId="412432489" sldId="256"/>
            <ac:spMk id="102" creationId="{929E1A68-2315-1A2E-9988-C9FA9BC83E89}"/>
          </ac:spMkLst>
        </pc:spChg>
        <pc:spChg chg="add del mod">
          <ac:chgData name="Haoyu FU (20126490)" userId="2c3901c0-df26-4e1b-85e4-c4ade433ef76" providerId="ADAL" clId="{3817608A-30FD-420B-A468-DF90150E2284}" dt="2022-05-02T07:52:23.887" v="1633"/>
          <ac:spMkLst>
            <pc:docMk/>
            <pc:sldMk cId="412432489" sldId="256"/>
            <ac:spMk id="103" creationId="{F3890F04-E590-377F-04F5-09A2EB9E11A9}"/>
          </ac:spMkLst>
        </pc:spChg>
        <pc:spChg chg="add mod">
          <ac:chgData name="Haoyu FU (20126490)" userId="2c3901c0-df26-4e1b-85e4-c4ade433ef76" providerId="ADAL" clId="{3817608A-30FD-420B-A468-DF90150E2284}" dt="2022-05-02T08:48:00.699" v="2288" actId="1076"/>
          <ac:spMkLst>
            <pc:docMk/>
            <pc:sldMk cId="412432489" sldId="256"/>
            <ac:spMk id="104" creationId="{6D01B911-BA54-5CC4-60CC-DBECB09BB974}"/>
          </ac:spMkLst>
        </pc:spChg>
        <pc:spChg chg="add mod">
          <ac:chgData name="Haoyu FU (20126490)" userId="2c3901c0-df26-4e1b-85e4-c4ade433ef76" providerId="ADAL" clId="{3817608A-30FD-420B-A468-DF90150E2284}" dt="2022-05-02T08:48:27.618" v="2294" actId="1076"/>
          <ac:spMkLst>
            <pc:docMk/>
            <pc:sldMk cId="412432489" sldId="256"/>
            <ac:spMk id="105" creationId="{4288B456-E34E-BC7F-D231-E09AD13E4F67}"/>
          </ac:spMkLst>
        </pc:spChg>
        <pc:spChg chg="add mod">
          <ac:chgData name="Haoyu FU (20126490)" userId="2c3901c0-df26-4e1b-85e4-c4ade433ef76" providerId="ADAL" clId="{3817608A-30FD-420B-A468-DF90150E2284}" dt="2022-05-02T08:31:08.162" v="2145" actId="164"/>
          <ac:spMkLst>
            <pc:docMk/>
            <pc:sldMk cId="412432489" sldId="256"/>
            <ac:spMk id="109" creationId="{E18970D1-CD26-E146-F782-EA53AF19006F}"/>
          </ac:spMkLst>
        </pc:spChg>
        <pc:spChg chg="add mod">
          <ac:chgData name="Haoyu FU (20126490)" userId="2c3901c0-df26-4e1b-85e4-c4ade433ef76" providerId="ADAL" clId="{3817608A-30FD-420B-A468-DF90150E2284}" dt="2022-05-02T08:30:59.957" v="2144" actId="164"/>
          <ac:spMkLst>
            <pc:docMk/>
            <pc:sldMk cId="412432489" sldId="256"/>
            <ac:spMk id="111" creationId="{13D94D19-55B7-C3E9-D7DA-C6A6A1662BDD}"/>
          </ac:spMkLst>
        </pc:spChg>
        <pc:spChg chg="add mod ord">
          <ac:chgData name="Haoyu FU (20126490)" userId="2c3901c0-df26-4e1b-85e4-c4ade433ef76" providerId="ADAL" clId="{3817608A-30FD-420B-A468-DF90150E2284}" dt="2022-05-02T09:38:38.288" v="2875" actId="14100"/>
          <ac:spMkLst>
            <pc:docMk/>
            <pc:sldMk cId="412432489" sldId="256"/>
            <ac:spMk id="112" creationId="{F32AB9DB-098C-DDF2-A4E4-F81331B2C5C6}"/>
          </ac:spMkLst>
        </pc:spChg>
        <pc:spChg chg="add mod ord">
          <ac:chgData name="Haoyu FU (20126490)" userId="2c3901c0-df26-4e1b-85e4-c4ade433ef76" providerId="ADAL" clId="{3817608A-30FD-420B-A468-DF90150E2284}" dt="2022-05-02T08:30:59.957" v="2144" actId="164"/>
          <ac:spMkLst>
            <pc:docMk/>
            <pc:sldMk cId="412432489" sldId="256"/>
            <ac:spMk id="113" creationId="{29963626-9A15-886D-42A0-59E4B0B961F1}"/>
          </ac:spMkLst>
        </pc:spChg>
        <pc:spChg chg="add mod">
          <ac:chgData name="Haoyu FU (20126490)" userId="2c3901c0-df26-4e1b-85e4-c4ade433ef76" providerId="ADAL" clId="{3817608A-30FD-420B-A468-DF90150E2284}" dt="2022-05-02T09:44:06.869" v="2933" actId="207"/>
          <ac:spMkLst>
            <pc:docMk/>
            <pc:sldMk cId="412432489" sldId="256"/>
            <ac:spMk id="116" creationId="{7CB67318-0192-658E-D79B-3F0177843606}"/>
          </ac:spMkLst>
        </pc:spChg>
        <pc:spChg chg="add mod">
          <ac:chgData name="Haoyu FU (20126490)" userId="2c3901c0-df26-4e1b-85e4-c4ade433ef76" providerId="ADAL" clId="{3817608A-30FD-420B-A468-DF90150E2284}" dt="2022-05-02T09:44:06.869" v="2933" actId="207"/>
          <ac:spMkLst>
            <pc:docMk/>
            <pc:sldMk cId="412432489" sldId="256"/>
            <ac:spMk id="117" creationId="{795D1E59-E426-A18A-A83F-243AA7FA5A4B}"/>
          </ac:spMkLst>
        </pc:spChg>
        <pc:spChg chg="add mod">
          <ac:chgData name="Haoyu FU (20126490)" userId="2c3901c0-df26-4e1b-85e4-c4ade433ef76" providerId="ADAL" clId="{3817608A-30FD-420B-A468-DF90150E2284}" dt="2022-05-02T08:34:29.491" v="2201" actId="1076"/>
          <ac:spMkLst>
            <pc:docMk/>
            <pc:sldMk cId="412432489" sldId="256"/>
            <ac:spMk id="118" creationId="{1D53200C-431F-1B17-2CA4-1117E594E66A}"/>
          </ac:spMkLst>
        </pc:spChg>
        <pc:spChg chg="add mod ord">
          <ac:chgData name="Haoyu FU (20126490)" userId="2c3901c0-df26-4e1b-85e4-c4ade433ef76" providerId="ADAL" clId="{3817608A-30FD-420B-A468-DF90150E2284}" dt="2022-05-02T08:49:38.260" v="2302" actId="164"/>
          <ac:spMkLst>
            <pc:docMk/>
            <pc:sldMk cId="412432489" sldId="256"/>
            <ac:spMk id="119" creationId="{BBF8C739-0D40-4FBC-240F-F62B5B5644A8}"/>
          </ac:spMkLst>
        </pc:spChg>
        <pc:spChg chg="add mod ord">
          <ac:chgData name="Haoyu FU (20126490)" userId="2c3901c0-df26-4e1b-85e4-c4ade433ef76" providerId="ADAL" clId="{3817608A-30FD-420B-A468-DF90150E2284}" dt="2022-05-02T09:38:31.573" v="2874" actId="14100"/>
          <ac:spMkLst>
            <pc:docMk/>
            <pc:sldMk cId="412432489" sldId="256"/>
            <ac:spMk id="120" creationId="{5D16982B-2B6C-7E55-E50F-75CFE7035D9A}"/>
          </ac:spMkLst>
        </pc:spChg>
        <pc:spChg chg="add mod">
          <ac:chgData name="Haoyu FU (20126490)" userId="2c3901c0-df26-4e1b-85e4-c4ade433ef76" providerId="ADAL" clId="{3817608A-30FD-420B-A468-DF90150E2284}" dt="2022-05-02T08:47:41.893" v="2283" actId="1076"/>
          <ac:spMkLst>
            <pc:docMk/>
            <pc:sldMk cId="412432489" sldId="256"/>
            <ac:spMk id="123" creationId="{69AA53D1-0DF9-A264-A20C-DE029BAB8D6B}"/>
          </ac:spMkLst>
        </pc:spChg>
        <pc:spChg chg="add mod">
          <ac:chgData name="Haoyu FU (20126490)" userId="2c3901c0-df26-4e1b-85e4-c4ade433ef76" providerId="ADAL" clId="{3817608A-30FD-420B-A468-DF90150E2284}" dt="2022-05-02T09:44:06.869" v="2933" actId="207"/>
          <ac:spMkLst>
            <pc:docMk/>
            <pc:sldMk cId="412432489" sldId="256"/>
            <ac:spMk id="124" creationId="{436076AE-D14B-2368-0C27-2FB2E33B42DA}"/>
          </ac:spMkLst>
        </pc:spChg>
        <pc:spChg chg="add mod">
          <ac:chgData name="Haoyu FU (20126490)" userId="2c3901c0-df26-4e1b-85e4-c4ade433ef76" providerId="ADAL" clId="{3817608A-30FD-420B-A468-DF90150E2284}" dt="2022-05-02T09:37:10.307" v="2837" actId="1076"/>
          <ac:spMkLst>
            <pc:docMk/>
            <pc:sldMk cId="412432489" sldId="256"/>
            <ac:spMk id="134" creationId="{EFB1290F-1170-E9BA-F36C-25417C9C428D}"/>
          </ac:spMkLst>
        </pc:spChg>
        <pc:spChg chg="add mod">
          <ac:chgData name="Haoyu FU (20126490)" userId="2c3901c0-df26-4e1b-85e4-c4ade433ef76" providerId="ADAL" clId="{3817608A-30FD-420B-A468-DF90150E2284}" dt="2022-05-02T09:37:10.307" v="2837" actId="1076"/>
          <ac:spMkLst>
            <pc:docMk/>
            <pc:sldMk cId="412432489" sldId="256"/>
            <ac:spMk id="135" creationId="{4B1FAB64-8C47-E039-BCAD-52A92CFEC74F}"/>
          </ac:spMkLst>
        </pc:spChg>
        <pc:spChg chg="add mod">
          <ac:chgData name="Haoyu FU (20126490)" userId="2c3901c0-df26-4e1b-85e4-c4ade433ef76" providerId="ADAL" clId="{3817608A-30FD-420B-A468-DF90150E2284}" dt="2022-05-02T09:37:10.307" v="2837" actId="1076"/>
          <ac:spMkLst>
            <pc:docMk/>
            <pc:sldMk cId="412432489" sldId="256"/>
            <ac:spMk id="136" creationId="{3E9C45C1-1746-3F33-9D3D-9E1652DB1E4B}"/>
          </ac:spMkLst>
        </pc:spChg>
        <pc:spChg chg="add mod">
          <ac:chgData name="Haoyu FU (20126490)" userId="2c3901c0-df26-4e1b-85e4-c4ade433ef76" providerId="ADAL" clId="{3817608A-30FD-420B-A468-DF90150E2284}" dt="2022-05-02T09:52:23.665" v="3163" actId="20577"/>
          <ac:spMkLst>
            <pc:docMk/>
            <pc:sldMk cId="412432489" sldId="256"/>
            <ac:spMk id="138" creationId="{C1B33A50-91EE-1DD0-06A6-D01C1AAC74E4}"/>
          </ac:spMkLst>
        </pc:spChg>
        <pc:spChg chg="add mod">
          <ac:chgData name="Haoyu FU (20126490)" userId="2c3901c0-df26-4e1b-85e4-c4ade433ef76" providerId="ADAL" clId="{3817608A-30FD-420B-A468-DF90150E2284}" dt="2022-05-02T09:37:23.417" v="2839" actId="164"/>
          <ac:spMkLst>
            <pc:docMk/>
            <pc:sldMk cId="412432489" sldId="256"/>
            <ac:spMk id="139" creationId="{A3991B85-9D57-004A-AB49-E1FA9DDCFF0C}"/>
          </ac:spMkLst>
        </pc:spChg>
        <pc:spChg chg="add mod">
          <ac:chgData name="Haoyu FU (20126490)" userId="2c3901c0-df26-4e1b-85e4-c4ade433ef76" providerId="ADAL" clId="{3817608A-30FD-420B-A468-DF90150E2284}" dt="2022-05-02T09:52:20.658" v="3162" actId="20577"/>
          <ac:spMkLst>
            <pc:docMk/>
            <pc:sldMk cId="412432489" sldId="256"/>
            <ac:spMk id="143" creationId="{C91AD11D-2A57-63E9-9037-30DA9DCC04D3}"/>
          </ac:spMkLst>
        </pc:spChg>
        <pc:spChg chg="add mod">
          <ac:chgData name="Haoyu FU (20126490)" userId="2c3901c0-df26-4e1b-85e4-c4ade433ef76" providerId="ADAL" clId="{3817608A-30FD-420B-A468-DF90150E2284}" dt="2022-05-02T09:30:10.618" v="2765" actId="1076"/>
          <ac:spMkLst>
            <pc:docMk/>
            <pc:sldMk cId="412432489" sldId="256"/>
            <ac:spMk id="144" creationId="{DBB06477-9614-DE73-5F6C-92E038F4E977}"/>
          </ac:spMkLst>
        </pc:spChg>
        <pc:spChg chg="add mod">
          <ac:chgData name="Haoyu FU (20126490)" userId="2c3901c0-df26-4e1b-85e4-c4ade433ef76" providerId="ADAL" clId="{3817608A-30FD-420B-A468-DF90150E2284}" dt="2022-05-02T09:32:12.454" v="2801" actId="1076"/>
          <ac:spMkLst>
            <pc:docMk/>
            <pc:sldMk cId="412432489" sldId="256"/>
            <ac:spMk id="145" creationId="{E807E6EE-F3EB-2843-DD3E-F0064A8F9EA8}"/>
          </ac:spMkLst>
        </pc:spChg>
        <pc:spChg chg="add mod ord">
          <ac:chgData name="Haoyu FU (20126490)" userId="2c3901c0-df26-4e1b-85e4-c4ade433ef76" providerId="ADAL" clId="{3817608A-30FD-420B-A468-DF90150E2284}" dt="2022-05-02T09:32:10.644" v="2800" actId="14100"/>
          <ac:spMkLst>
            <pc:docMk/>
            <pc:sldMk cId="412432489" sldId="256"/>
            <ac:spMk id="146" creationId="{FAEEF112-BC49-E490-5423-76826723B145}"/>
          </ac:spMkLst>
        </pc:spChg>
        <pc:spChg chg="add del mod">
          <ac:chgData name="Haoyu FU (20126490)" userId="2c3901c0-df26-4e1b-85e4-c4ade433ef76" providerId="ADAL" clId="{3817608A-30FD-420B-A468-DF90150E2284}" dt="2022-05-02T09:38:08.262" v="2867"/>
          <ac:spMkLst>
            <pc:docMk/>
            <pc:sldMk cId="412432489" sldId="256"/>
            <ac:spMk id="153" creationId="{BBFF0BA8-FF24-23C4-39FD-EBCFC7C0E308}"/>
          </ac:spMkLst>
        </pc:spChg>
        <pc:spChg chg="add mod">
          <ac:chgData name="Haoyu FU (20126490)" userId="2c3901c0-df26-4e1b-85e4-c4ade433ef76" providerId="ADAL" clId="{3817608A-30FD-420B-A468-DF90150E2284}" dt="2022-05-02T09:44:06.869" v="2933" actId="207"/>
          <ac:spMkLst>
            <pc:docMk/>
            <pc:sldMk cId="412432489" sldId="256"/>
            <ac:spMk id="154" creationId="{C118F1AA-0E35-AB8E-0944-83E64F7B96B3}"/>
          </ac:spMkLst>
        </pc:spChg>
        <pc:spChg chg="add mod">
          <ac:chgData name="Haoyu FU (20126490)" userId="2c3901c0-df26-4e1b-85e4-c4ade433ef76" providerId="ADAL" clId="{3817608A-30FD-420B-A468-DF90150E2284}" dt="2022-05-02T09:39:53.507" v="2888" actId="1076"/>
          <ac:spMkLst>
            <pc:docMk/>
            <pc:sldMk cId="412432489" sldId="256"/>
            <ac:spMk id="155" creationId="{76A68A7C-3F41-C22C-3A6A-1017B65E520B}"/>
          </ac:spMkLst>
        </pc:spChg>
        <pc:spChg chg="add mod">
          <ac:chgData name="Haoyu FU (20126490)" userId="2c3901c0-df26-4e1b-85e4-c4ade433ef76" providerId="ADAL" clId="{3817608A-30FD-420B-A468-DF90150E2284}" dt="2022-05-02T09:44:06.869" v="2933" actId="207"/>
          <ac:spMkLst>
            <pc:docMk/>
            <pc:sldMk cId="412432489" sldId="256"/>
            <ac:spMk id="1027" creationId="{2C785D37-79E8-9CA4-4F65-8FE935EC327A}"/>
          </ac:spMkLst>
        </pc:spChg>
        <pc:spChg chg="add mod ord">
          <ac:chgData name="Haoyu FU (20126490)" userId="2c3901c0-df26-4e1b-85e4-c4ade433ef76" providerId="ADAL" clId="{3817608A-30FD-420B-A468-DF90150E2284}" dt="2022-05-02T09:38:45.397" v="2876" actId="14100"/>
          <ac:spMkLst>
            <pc:docMk/>
            <pc:sldMk cId="412432489" sldId="256"/>
            <ac:spMk id="1028" creationId="{21F34A6B-AB08-C6D0-852D-DB924F01D964}"/>
          </ac:spMkLst>
        </pc:spChg>
        <pc:spChg chg="add mod ord">
          <ac:chgData name="Haoyu FU (20126490)" userId="2c3901c0-df26-4e1b-85e4-c4ade433ef76" providerId="ADAL" clId="{3817608A-30FD-420B-A468-DF90150E2284}" dt="2022-05-02T09:34:31.339" v="2822" actId="164"/>
          <ac:spMkLst>
            <pc:docMk/>
            <pc:sldMk cId="412432489" sldId="256"/>
            <ac:spMk id="1032" creationId="{36E2970E-428B-20B6-1130-84A8A3B53684}"/>
          </ac:spMkLst>
        </pc:spChg>
        <pc:spChg chg="add mod ord">
          <ac:chgData name="Haoyu FU (20126490)" userId="2c3901c0-df26-4e1b-85e4-c4ade433ef76" providerId="ADAL" clId="{3817608A-30FD-420B-A468-DF90150E2284}" dt="2022-05-02T09:36:03.284" v="2830" actId="14100"/>
          <ac:spMkLst>
            <pc:docMk/>
            <pc:sldMk cId="412432489" sldId="256"/>
            <ac:spMk id="1034" creationId="{5AE7459E-DDC1-2E80-39FB-609396508F30}"/>
          </ac:spMkLst>
        </pc:spChg>
        <pc:grpChg chg="add mod topLvl">
          <ac:chgData name="Haoyu FU (20126490)" userId="2c3901c0-df26-4e1b-85e4-c4ade433ef76" providerId="ADAL" clId="{3817608A-30FD-420B-A468-DF90150E2284}" dt="2022-05-02T07:15:51.686" v="1233" actId="165"/>
          <ac:grpSpMkLst>
            <pc:docMk/>
            <pc:sldMk cId="412432489" sldId="256"/>
            <ac:grpSpMk id="37" creationId="{B864768B-F6AE-E041-EA68-3910DE31CBDF}"/>
          </ac:grpSpMkLst>
        </pc:grpChg>
        <pc:grpChg chg="add mod">
          <ac:chgData name="Haoyu FU (20126490)" userId="2c3901c0-df26-4e1b-85e4-c4ade433ef76" providerId="ADAL" clId="{3817608A-30FD-420B-A468-DF90150E2284}" dt="2022-05-02T06:59:36.922" v="1113" actId="1076"/>
          <ac:grpSpMkLst>
            <pc:docMk/>
            <pc:sldMk cId="412432489" sldId="256"/>
            <ac:grpSpMk id="50" creationId="{712071D9-235A-390A-8A55-C9189ECD5B90}"/>
          </ac:grpSpMkLst>
        </pc:grpChg>
        <pc:grpChg chg="add del mod topLvl">
          <ac:chgData name="Haoyu FU (20126490)" userId="2c3901c0-df26-4e1b-85e4-c4ade433ef76" providerId="ADAL" clId="{3817608A-30FD-420B-A468-DF90150E2284}" dt="2022-05-02T07:15:51.686" v="1233" actId="165"/>
          <ac:grpSpMkLst>
            <pc:docMk/>
            <pc:sldMk cId="412432489" sldId="256"/>
            <ac:grpSpMk id="66" creationId="{A7E61F4D-A868-046F-0882-E91321F9F5A5}"/>
          </ac:grpSpMkLst>
        </pc:grpChg>
        <pc:grpChg chg="add del mod">
          <ac:chgData name="Haoyu FU (20126490)" userId="2c3901c0-df26-4e1b-85e4-c4ade433ef76" providerId="ADAL" clId="{3817608A-30FD-420B-A468-DF90150E2284}" dt="2022-05-02T07:15:31.479" v="1224" actId="165"/>
          <ac:grpSpMkLst>
            <pc:docMk/>
            <pc:sldMk cId="412432489" sldId="256"/>
            <ac:grpSpMk id="69" creationId="{E6C407AC-8E45-8C82-A1DB-5BF711DD89E1}"/>
          </ac:grpSpMkLst>
        </pc:grpChg>
        <pc:grpChg chg="add mod">
          <ac:chgData name="Haoyu FU (20126490)" userId="2c3901c0-df26-4e1b-85e4-c4ade433ef76" providerId="ADAL" clId="{3817608A-30FD-420B-A468-DF90150E2284}" dt="2022-05-02T06:59:36.922" v="1113" actId="1076"/>
          <ac:grpSpMkLst>
            <pc:docMk/>
            <pc:sldMk cId="412432489" sldId="256"/>
            <ac:grpSpMk id="70" creationId="{9641DF8B-DE1A-BA53-511D-B8F62AB5DDCE}"/>
          </ac:grpSpMkLst>
        </pc:grpChg>
        <pc:grpChg chg="add mod">
          <ac:chgData name="Haoyu FU (20126490)" userId="2c3901c0-df26-4e1b-85e4-c4ade433ef76" providerId="ADAL" clId="{3817608A-30FD-420B-A468-DF90150E2284}" dt="2022-05-02T09:33:24.683" v="2805" actId="14100"/>
          <ac:grpSpMkLst>
            <pc:docMk/>
            <pc:sldMk cId="412432489" sldId="256"/>
            <ac:grpSpMk id="77" creationId="{ED271A0C-EE84-024D-85A9-2E8A49300BFD}"/>
          </ac:grpSpMkLst>
        </pc:grpChg>
        <pc:grpChg chg="add del mod">
          <ac:chgData name="Haoyu FU (20126490)" userId="2c3901c0-df26-4e1b-85e4-c4ade433ef76" providerId="ADAL" clId="{3817608A-30FD-420B-A468-DF90150E2284}" dt="2022-05-02T07:43:20.247" v="1519"/>
          <ac:grpSpMkLst>
            <pc:docMk/>
            <pc:sldMk cId="412432489" sldId="256"/>
            <ac:grpSpMk id="92" creationId="{4476D782-CEF8-1914-D15B-4E13323EE51D}"/>
          </ac:grpSpMkLst>
        </pc:grpChg>
        <pc:grpChg chg="add mod">
          <ac:chgData name="Haoyu FU (20126490)" userId="2c3901c0-df26-4e1b-85e4-c4ade433ef76" providerId="ADAL" clId="{3817608A-30FD-420B-A468-DF90150E2284}" dt="2022-05-02T07:44:54.211" v="1541" actId="1076"/>
          <ac:grpSpMkLst>
            <pc:docMk/>
            <pc:sldMk cId="412432489" sldId="256"/>
            <ac:grpSpMk id="95" creationId="{100E2CB7-B540-963C-2494-96C8B9D6006C}"/>
          </ac:grpSpMkLst>
        </pc:grpChg>
        <pc:grpChg chg="add mod">
          <ac:chgData name="Haoyu FU (20126490)" userId="2c3901c0-df26-4e1b-85e4-c4ade433ef76" providerId="ADAL" clId="{3817608A-30FD-420B-A468-DF90150E2284}" dt="2022-05-02T09:42:47.233" v="2918" actId="1076"/>
          <ac:grpSpMkLst>
            <pc:docMk/>
            <pc:sldMk cId="412432489" sldId="256"/>
            <ac:grpSpMk id="96" creationId="{3D92E6F4-A060-F694-3549-E2EFE4DC5FC2}"/>
          </ac:grpSpMkLst>
        </pc:grpChg>
        <pc:grpChg chg="add mod">
          <ac:chgData name="Haoyu FU (20126490)" userId="2c3901c0-df26-4e1b-85e4-c4ade433ef76" providerId="ADAL" clId="{3817608A-30FD-420B-A468-DF90150E2284}" dt="2022-05-02T08:48:54.135" v="2298" actId="1076"/>
          <ac:grpSpMkLst>
            <pc:docMk/>
            <pc:sldMk cId="412432489" sldId="256"/>
            <ac:grpSpMk id="114" creationId="{26B6FA5F-4D54-2BE9-04C8-00320078E53A}"/>
          </ac:grpSpMkLst>
        </pc:grpChg>
        <pc:grpChg chg="add mod">
          <ac:chgData name="Haoyu FU (20126490)" userId="2c3901c0-df26-4e1b-85e4-c4ade433ef76" providerId="ADAL" clId="{3817608A-30FD-420B-A468-DF90150E2284}" dt="2022-05-02T08:48:51.538" v="2297" actId="1076"/>
          <ac:grpSpMkLst>
            <pc:docMk/>
            <pc:sldMk cId="412432489" sldId="256"/>
            <ac:grpSpMk id="115" creationId="{A4C5A6F6-536F-3774-583E-DA2CC259B6B7}"/>
          </ac:grpSpMkLst>
        </pc:grpChg>
        <pc:grpChg chg="add mod">
          <ac:chgData name="Haoyu FU (20126490)" userId="2c3901c0-df26-4e1b-85e4-c4ade433ef76" providerId="ADAL" clId="{3817608A-30FD-420B-A468-DF90150E2284}" dt="2022-05-02T08:49:42.355" v="2303" actId="1076"/>
          <ac:grpSpMkLst>
            <pc:docMk/>
            <pc:sldMk cId="412432489" sldId="256"/>
            <ac:grpSpMk id="125" creationId="{E2EE1D5A-B999-4CF5-5716-A0BA3BA2C7E1}"/>
          </ac:grpSpMkLst>
        </pc:grpChg>
        <pc:grpChg chg="add mod">
          <ac:chgData name="Haoyu FU (20126490)" userId="2c3901c0-df26-4e1b-85e4-c4ade433ef76" providerId="ADAL" clId="{3817608A-30FD-420B-A468-DF90150E2284}" dt="2022-05-02T09:34:34.698" v="2823" actId="1076"/>
          <ac:grpSpMkLst>
            <pc:docMk/>
            <pc:sldMk cId="412432489" sldId="256"/>
            <ac:grpSpMk id="1033" creationId="{BA3E0E5C-CD9A-1A61-10E4-44E64352B1E7}"/>
          </ac:grpSpMkLst>
        </pc:grpChg>
        <pc:grpChg chg="add mod">
          <ac:chgData name="Haoyu FU (20126490)" userId="2c3901c0-df26-4e1b-85e4-c4ade433ef76" providerId="ADAL" clId="{3817608A-30FD-420B-A468-DF90150E2284}" dt="2022-05-02T09:37:53.570" v="2863" actId="1035"/>
          <ac:grpSpMkLst>
            <pc:docMk/>
            <pc:sldMk cId="412432489" sldId="256"/>
            <ac:grpSpMk id="1035" creationId="{FDE220C8-8EDA-655A-1965-68CC172E09CC}"/>
          </ac:grpSpMkLst>
        </pc:grpChg>
        <pc:graphicFrameChg chg="add del mod ord modGraphic">
          <ac:chgData name="Haoyu FU (20126490)" userId="2c3901c0-df26-4e1b-85e4-c4ade433ef76" providerId="ADAL" clId="{3817608A-30FD-420B-A468-DF90150E2284}" dt="2022-05-02T09:10:10.990" v="2403" actId="478"/>
          <ac:graphicFrameMkLst>
            <pc:docMk/>
            <pc:sldMk cId="412432489" sldId="256"/>
            <ac:graphicFrameMk id="126" creationId="{DA91848C-EB7C-960A-0931-558A97C6A054}"/>
          </ac:graphicFrameMkLst>
        </pc:graphicFrameChg>
        <pc:graphicFrameChg chg="add mod ord modGraphic">
          <ac:chgData name="Haoyu FU (20126490)" userId="2c3901c0-df26-4e1b-85e4-c4ade433ef76" providerId="ADAL" clId="{3817608A-30FD-420B-A468-DF90150E2284}" dt="2022-05-02T09:37:10.307" v="2837" actId="1076"/>
          <ac:graphicFrameMkLst>
            <pc:docMk/>
            <pc:sldMk cId="412432489" sldId="256"/>
            <ac:graphicFrameMk id="1024" creationId="{306D7299-7983-57E1-61D2-C2AB8A1AC53E}"/>
          </ac:graphicFrameMkLst>
        </pc:graphicFrameChg>
        <pc:picChg chg="add mod">
          <ac:chgData name="Haoyu FU (20126490)" userId="2c3901c0-df26-4e1b-85e4-c4ade433ef76" providerId="ADAL" clId="{3817608A-30FD-420B-A468-DF90150E2284}" dt="2022-05-02T05:54:45.454" v="481" actId="1076"/>
          <ac:picMkLst>
            <pc:docMk/>
            <pc:sldMk cId="412432489" sldId="256"/>
            <ac:picMk id="3" creationId="{27373DDD-4363-CDC0-215A-57B5123D7AFE}"/>
          </ac:picMkLst>
        </pc:picChg>
        <pc:picChg chg="add mod">
          <ac:chgData name="Haoyu FU (20126490)" userId="2c3901c0-df26-4e1b-85e4-c4ade433ef76" providerId="ADAL" clId="{3817608A-30FD-420B-A468-DF90150E2284}" dt="2022-05-02T08:31:08.162" v="2145" actId="164"/>
          <ac:picMkLst>
            <pc:docMk/>
            <pc:sldMk cId="412432489" sldId="256"/>
            <ac:picMk id="5" creationId="{8FEE3B3B-5AC2-4850-78B7-3BBCB0E94A30}"/>
          </ac:picMkLst>
        </pc:picChg>
        <pc:picChg chg="add mod">
          <ac:chgData name="Haoyu FU (20126490)" userId="2c3901c0-df26-4e1b-85e4-c4ade433ef76" providerId="ADAL" clId="{3817608A-30FD-420B-A468-DF90150E2284}" dt="2022-05-02T08:31:08.162" v="2145" actId="164"/>
          <ac:picMkLst>
            <pc:docMk/>
            <pc:sldMk cId="412432489" sldId="256"/>
            <ac:picMk id="6" creationId="{63C848A6-D3FC-ACD8-641B-07860B9C567F}"/>
          </ac:picMkLst>
        </pc:picChg>
        <pc:picChg chg="add mod">
          <ac:chgData name="Haoyu FU (20126490)" userId="2c3901c0-df26-4e1b-85e4-c4ade433ef76" providerId="ADAL" clId="{3817608A-30FD-420B-A468-DF90150E2284}" dt="2022-05-02T08:30:59.957" v="2144" actId="164"/>
          <ac:picMkLst>
            <pc:docMk/>
            <pc:sldMk cId="412432489" sldId="256"/>
            <ac:picMk id="7" creationId="{11F44EA9-227D-3B06-3B34-3938806D2212}"/>
          </ac:picMkLst>
        </pc:picChg>
        <pc:picChg chg="add mod">
          <ac:chgData name="Haoyu FU (20126490)" userId="2c3901c0-df26-4e1b-85e4-c4ade433ef76" providerId="ADAL" clId="{3817608A-30FD-420B-A468-DF90150E2284}" dt="2022-05-02T08:30:59.957" v="2144" actId="164"/>
          <ac:picMkLst>
            <pc:docMk/>
            <pc:sldMk cId="412432489" sldId="256"/>
            <ac:picMk id="8" creationId="{902FB256-ED17-9B38-D050-EB6F9E19319F}"/>
          </ac:picMkLst>
        </pc:picChg>
        <pc:picChg chg="add mod">
          <ac:chgData name="Haoyu FU (20126490)" userId="2c3901c0-df26-4e1b-85e4-c4ade433ef76" providerId="ADAL" clId="{3817608A-30FD-420B-A468-DF90150E2284}" dt="2022-05-02T08:30:59.957" v="2144" actId="164"/>
          <ac:picMkLst>
            <pc:docMk/>
            <pc:sldMk cId="412432489" sldId="256"/>
            <ac:picMk id="9" creationId="{825B9263-F045-3E63-352D-A83D884F9893}"/>
          </ac:picMkLst>
        </pc:picChg>
        <pc:picChg chg="add del mod">
          <ac:chgData name="Haoyu FU (20126490)" userId="2c3901c0-df26-4e1b-85e4-c4ade433ef76" providerId="ADAL" clId="{3817608A-30FD-420B-A468-DF90150E2284}" dt="2022-05-01T05:26:26.179" v="129" actId="478"/>
          <ac:picMkLst>
            <pc:docMk/>
            <pc:sldMk cId="412432489" sldId="256"/>
            <ac:picMk id="10" creationId="{2F5E3142-3169-4DA3-CE71-D2E1F8BCD721}"/>
          </ac:picMkLst>
        </pc:picChg>
        <pc:picChg chg="add mod">
          <ac:chgData name="Haoyu FU (20126490)" userId="2c3901c0-df26-4e1b-85e4-c4ade433ef76" providerId="ADAL" clId="{3817608A-30FD-420B-A468-DF90150E2284}" dt="2022-05-02T08:49:38.260" v="2302" actId="164"/>
          <ac:picMkLst>
            <pc:docMk/>
            <pc:sldMk cId="412432489" sldId="256"/>
            <ac:picMk id="11" creationId="{3E66E40E-5D2A-2554-C298-5C6A993E437B}"/>
          </ac:picMkLst>
        </pc:picChg>
        <pc:picChg chg="add del mod">
          <ac:chgData name="Haoyu FU (20126490)" userId="2c3901c0-df26-4e1b-85e4-c4ade433ef76" providerId="ADAL" clId="{3817608A-30FD-420B-A468-DF90150E2284}" dt="2022-05-01T05:26:44.430" v="134" actId="478"/>
          <ac:picMkLst>
            <pc:docMk/>
            <pc:sldMk cId="412432489" sldId="256"/>
            <ac:picMk id="12" creationId="{22066AD0-FE16-C1C2-6ED6-9F3C04DCF5C1}"/>
          </ac:picMkLst>
        </pc:picChg>
        <pc:picChg chg="add mod">
          <ac:chgData name="Haoyu FU (20126490)" userId="2c3901c0-df26-4e1b-85e4-c4ade433ef76" providerId="ADAL" clId="{3817608A-30FD-420B-A468-DF90150E2284}" dt="2022-05-02T08:46:11.775" v="2240" actId="1076"/>
          <ac:picMkLst>
            <pc:docMk/>
            <pc:sldMk cId="412432489" sldId="256"/>
            <ac:picMk id="13" creationId="{4B0CF86B-6ECE-A2E5-0DDF-8C995558EC10}"/>
          </ac:picMkLst>
        </pc:picChg>
        <pc:picChg chg="add mod">
          <ac:chgData name="Haoyu FU (20126490)" userId="2c3901c0-df26-4e1b-85e4-c4ade433ef76" providerId="ADAL" clId="{3817608A-30FD-420B-A468-DF90150E2284}" dt="2022-05-02T09:37:10.307" v="2837" actId="1076"/>
          <ac:picMkLst>
            <pc:docMk/>
            <pc:sldMk cId="412432489" sldId="256"/>
            <ac:picMk id="14" creationId="{F99C4E39-D920-518D-0B11-8FE48D1FE106}"/>
          </ac:picMkLst>
        </pc:picChg>
        <pc:picChg chg="add mod">
          <ac:chgData name="Haoyu FU (20126490)" userId="2c3901c0-df26-4e1b-85e4-c4ade433ef76" providerId="ADAL" clId="{3817608A-30FD-420B-A468-DF90150E2284}" dt="2022-05-02T09:37:10.307" v="2837" actId="1076"/>
          <ac:picMkLst>
            <pc:docMk/>
            <pc:sldMk cId="412432489" sldId="256"/>
            <ac:picMk id="15" creationId="{C2647728-D22D-E088-48E4-7554577FADD9}"/>
          </ac:picMkLst>
        </pc:picChg>
        <pc:picChg chg="add mod">
          <ac:chgData name="Haoyu FU (20126490)" userId="2c3901c0-df26-4e1b-85e4-c4ade433ef76" providerId="ADAL" clId="{3817608A-30FD-420B-A468-DF90150E2284}" dt="2022-05-02T09:37:10.307" v="2837" actId="1076"/>
          <ac:picMkLst>
            <pc:docMk/>
            <pc:sldMk cId="412432489" sldId="256"/>
            <ac:picMk id="16" creationId="{81133CC9-639D-834D-2705-C498CCB410A8}"/>
          </ac:picMkLst>
        </pc:picChg>
        <pc:picChg chg="add mod">
          <ac:chgData name="Haoyu FU (20126490)" userId="2c3901c0-df26-4e1b-85e4-c4ade433ef76" providerId="ADAL" clId="{3817608A-30FD-420B-A468-DF90150E2284}" dt="2022-05-02T09:37:23.417" v="2839" actId="164"/>
          <ac:picMkLst>
            <pc:docMk/>
            <pc:sldMk cId="412432489" sldId="256"/>
            <ac:picMk id="17" creationId="{C71770F2-3AB1-E5A3-8E9F-F79332889CB1}"/>
          </ac:picMkLst>
        </pc:picChg>
        <pc:picChg chg="add mod">
          <ac:chgData name="Haoyu FU (20126490)" userId="2c3901c0-df26-4e1b-85e4-c4ade433ef76" providerId="ADAL" clId="{3817608A-30FD-420B-A468-DF90150E2284}" dt="2022-05-02T09:36:34.825" v="2834" actId="1076"/>
          <ac:picMkLst>
            <pc:docMk/>
            <pc:sldMk cId="412432489" sldId="256"/>
            <ac:picMk id="18" creationId="{962ABD8F-46E9-6830-04C2-1735DE6BD60A}"/>
          </ac:picMkLst>
        </pc:picChg>
        <pc:picChg chg="add mod">
          <ac:chgData name="Haoyu FU (20126490)" userId="2c3901c0-df26-4e1b-85e4-c4ade433ef76" providerId="ADAL" clId="{3817608A-30FD-420B-A468-DF90150E2284}" dt="2022-05-02T09:36:37.377" v="2835" actId="1076"/>
          <ac:picMkLst>
            <pc:docMk/>
            <pc:sldMk cId="412432489" sldId="256"/>
            <ac:picMk id="19" creationId="{6DB7D269-1E29-AB41-A90E-93039CC93F5B}"/>
          </ac:picMkLst>
        </pc:picChg>
        <pc:picChg chg="add del mod">
          <ac:chgData name="Haoyu FU (20126490)" userId="2c3901c0-df26-4e1b-85e4-c4ade433ef76" providerId="ADAL" clId="{3817608A-30FD-420B-A468-DF90150E2284}" dt="2022-05-02T09:45:08.599" v="2937" actId="478"/>
          <ac:picMkLst>
            <pc:docMk/>
            <pc:sldMk cId="412432489" sldId="256"/>
            <ac:picMk id="21" creationId="{44D16EAB-3C5F-3C4C-F162-C3371819BAA3}"/>
          </ac:picMkLst>
        </pc:picChg>
        <pc:picChg chg="add del mod">
          <ac:chgData name="Haoyu FU (20126490)" userId="2c3901c0-df26-4e1b-85e4-c4ade433ef76" providerId="ADAL" clId="{3817608A-30FD-420B-A468-DF90150E2284}" dt="2022-05-01T05:42:39.568" v="207" actId="478"/>
          <ac:picMkLst>
            <pc:docMk/>
            <pc:sldMk cId="412432489" sldId="256"/>
            <ac:picMk id="23" creationId="{D4B25674-E4F8-6BE8-38FB-9E0904DAC801}"/>
          </ac:picMkLst>
        </pc:picChg>
        <pc:picChg chg="add mod">
          <ac:chgData name="Haoyu FU (20126490)" userId="2c3901c0-df26-4e1b-85e4-c4ade433ef76" providerId="ADAL" clId="{3817608A-30FD-420B-A468-DF90150E2284}" dt="2022-05-02T09:42:49.252" v="2919" actId="1076"/>
          <ac:picMkLst>
            <pc:docMk/>
            <pc:sldMk cId="412432489" sldId="256"/>
            <ac:picMk id="25" creationId="{96563F93-5B4C-C864-2C6F-CB563DFD46FE}"/>
          </ac:picMkLst>
        </pc:picChg>
        <pc:picChg chg="add mod">
          <ac:chgData name="Haoyu FU (20126490)" userId="2c3901c0-df26-4e1b-85e4-c4ade433ef76" providerId="ADAL" clId="{3817608A-30FD-420B-A468-DF90150E2284}" dt="2022-05-02T09:42:55.592" v="2921" actId="1076"/>
          <ac:picMkLst>
            <pc:docMk/>
            <pc:sldMk cId="412432489" sldId="256"/>
            <ac:picMk id="27" creationId="{703BDB0D-3B17-1309-86AC-A3817B42FF61}"/>
          </ac:picMkLst>
        </pc:picChg>
        <pc:picChg chg="add mod">
          <ac:chgData name="Haoyu FU (20126490)" userId="2c3901c0-df26-4e1b-85e4-c4ade433ef76" providerId="ADAL" clId="{3817608A-30FD-420B-A468-DF90150E2284}" dt="2022-05-02T09:37:10.307" v="2837" actId="1076"/>
          <ac:picMkLst>
            <pc:docMk/>
            <pc:sldMk cId="412432489" sldId="256"/>
            <ac:picMk id="30" creationId="{DC0747B6-DEFC-2490-1AE2-9BE2890B16D0}"/>
          </ac:picMkLst>
        </pc:picChg>
        <pc:picChg chg="add mod">
          <ac:chgData name="Haoyu FU (20126490)" userId="2c3901c0-df26-4e1b-85e4-c4ade433ef76" providerId="ADAL" clId="{3817608A-30FD-420B-A468-DF90150E2284}" dt="2022-05-02T09:37:10.307" v="2837" actId="1076"/>
          <ac:picMkLst>
            <pc:docMk/>
            <pc:sldMk cId="412432489" sldId="256"/>
            <ac:picMk id="31" creationId="{74C9950D-F3CF-54D9-80CE-617D648661D7}"/>
          </ac:picMkLst>
        </pc:picChg>
        <pc:picChg chg="add mod">
          <ac:chgData name="Haoyu FU (20126490)" userId="2c3901c0-df26-4e1b-85e4-c4ade433ef76" providerId="ADAL" clId="{3817608A-30FD-420B-A468-DF90150E2284}" dt="2022-05-02T09:37:10.307" v="2837" actId="1076"/>
          <ac:picMkLst>
            <pc:docMk/>
            <pc:sldMk cId="412432489" sldId="256"/>
            <ac:picMk id="32" creationId="{F9F4479E-996F-0F08-AE2A-D576BF83CC83}"/>
          </ac:picMkLst>
        </pc:picChg>
        <pc:picChg chg="add del mod">
          <ac:chgData name="Haoyu FU (20126490)" userId="2c3901c0-df26-4e1b-85e4-c4ade433ef76" providerId="ADAL" clId="{3817608A-30FD-420B-A468-DF90150E2284}" dt="2022-05-02T08:36:11.368" v="2212" actId="478"/>
          <ac:picMkLst>
            <pc:docMk/>
            <pc:sldMk cId="412432489" sldId="256"/>
            <ac:picMk id="33" creationId="{E724EA29-D94A-00B3-7B69-5A9D3A7953D3}"/>
          </ac:picMkLst>
        </pc:picChg>
        <pc:picChg chg="add mod topLvl">
          <ac:chgData name="Haoyu FU (20126490)" userId="2c3901c0-df26-4e1b-85e4-c4ade433ef76" providerId="ADAL" clId="{3817608A-30FD-420B-A468-DF90150E2284}" dt="2022-05-02T09:41:19.083" v="2893" actId="1076"/>
          <ac:picMkLst>
            <pc:docMk/>
            <pc:sldMk cId="412432489" sldId="256"/>
            <ac:picMk id="38" creationId="{02BC96F7-DCFA-E880-3DB7-B46D6CA351AA}"/>
          </ac:picMkLst>
        </pc:picChg>
        <pc:picChg chg="add mod">
          <ac:chgData name="Haoyu FU (20126490)" userId="2c3901c0-df26-4e1b-85e4-c4ade433ef76" providerId="ADAL" clId="{3817608A-30FD-420B-A468-DF90150E2284}" dt="2022-05-02T06:59:36.922" v="1113" actId="1076"/>
          <ac:picMkLst>
            <pc:docMk/>
            <pc:sldMk cId="412432489" sldId="256"/>
            <ac:picMk id="48" creationId="{95EF4E89-61D9-C925-A614-EC9DB50F8C00}"/>
          </ac:picMkLst>
        </pc:picChg>
        <pc:picChg chg="add mod">
          <ac:chgData name="Haoyu FU (20126490)" userId="2c3901c0-df26-4e1b-85e4-c4ade433ef76" providerId="ADAL" clId="{3817608A-30FD-420B-A468-DF90150E2284}" dt="2022-05-02T06:59:36.922" v="1113" actId="1076"/>
          <ac:picMkLst>
            <pc:docMk/>
            <pc:sldMk cId="412432489" sldId="256"/>
            <ac:picMk id="54" creationId="{AD5B128C-7E88-58BD-4300-D4974B6A8AD3}"/>
          </ac:picMkLst>
        </pc:picChg>
        <pc:picChg chg="add del mod ord">
          <ac:chgData name="Haoyu FU (20126490)" userId="2c3901c0-df26-4e1b-85e4-c4ade433ef76" providerId="ADAL" clId="{3817608A-30FD-420B-A468-DF90150E2284}" dt="2022-05-02T06:33:45.180" v="872" actId="478"/>
          <ac:picMkLst>
            <pc:docMk/>
            <pc:sldMk cId="412432489" sldId="256"/>
            <ac:picMk id="58" creationId="{5AE44B3D-DFF1-8025-E3FD-3C9BC15D61C6}"/>
          </ac:picMkLst>
        </pc:picChg>
        <pc:picChg chg="add mod">
          <ac:chgData name="Haoyu FU (20126490)" userId="2c3901c0-df26-4e1b-85e4-c4ade433ef76" providerId="ADAL" clId="{3817608A-30FD-420B-A468-DF90150E2284}" dt="2022-05-02T07:55:13.795" v="1730" actId="1076"/>
          <ac:picMkLst>
            <pc:docMk/>
            <pc:sldMk cId="412432489" sldId="256"/>
            <ac:picMk id="99" creationId="{50C71C2F-BF6D-2A16-12C8-280A285EF98D}"/>
          </ac:picMkLst>
        </pc:picChg>
        <pc:picChg chg="add mod">
          <ac:chgData name="Haoyu FU (20126490)" userId="2c3901c0-df26-4e1b-85e4-c4ade433ef76" providerId="ADAL" clId="{3817608A-30FD-420B-A468-DF90150E2284}" dt="2022-05-02T08:48:26.036" v="2293" actId="1076"/>
          <ac:picMkLst>
            <pc:docMk/>
            <pc:sldMk cId="412432489" sldId="256"/>
            <ac:picMk id="100" creationId="{BF1D78EB-FDF4-E135-FC0B-3A420DD35C55}"/>
          </ac:picMkLst>
        </pc:picChg>
        <pc:picChg chg="add del mod ord">
          <ac:chgData name="Haoyu FU (20126490)" userId="2c3901c0-df26-4e1b-85e4-c4ade433ef76" providerId="ADAL" clId="{3817608A-30FD-420B-A468-DF90150E2284}" dt="2022-05-02T08:10:18.039" v="1947" actId="478"/>
          <ac:picMkLst>
            <pc:docMk/>
            <pc:sldMk cId="412432489" sldId="256"/>
            <ac:picMk id="107" creationId="{85AD1F20-A413-6643-55E3-07CA78202F9F}"/>
          </ac:picMkLst>
        </pc:picChg>
        <pc:picChg chg="add del mod modCrop">
          <ac:chgData name="Haoyu FU (20126490)" userId="2c3901c0-df26-4e1b-85e4-c4ade433ef76" providerId="ADAL" clId="{3817608A-30FD-420B-A468-DF90150E2284}" dt="2022-05-02T08:49:38.260" v="2302" actId="164"/>
          <ac:picMkLst>
            <pc:docMk/>
            <pc:sldMk cId="412432489" sldId="256"/>
            <ac:picMk id="108" creationId="{EF6CA70D-F886-880F-F351-195405D881A4}"/>
          </ac:picMkLst>
        </pc:picChg>
        <pc:picChg chg="add del mod">
          <ac:chgData name="Haoyu FU (20126490)" userId="2c3901c0-df26-4e1b-85e4-c4ade433ef76" providerId="ADAL" clId="{3817608A-30FD-420B-A468-DF90150E2284}" dt="2022-05-02T08:12:37.781" v="1969"/>
          <ac:picMkLst>
            <pc:docMk/>
            <pc:sldMk cId="412432489" sldId="256"/>
            <ac:picMk id="110" creationId="{75D3BA4F-718A-7B1E-7786-512B323DBCCD}"/>
          </ac:picMkLst>
        </pc:picChg>
        <pc:picChg chg="add mod">
          <ac:chgData name="Haoyu FU (20126490)" userId="2c3901c0-df26-4e1b-85e4-c4ade433ef76" providerId="ADAL" clId="{3817608A-30FD-420B-A468-DF90150E2284}" dt="2022-05-02T08:49:55.710" v="2306" actId="1076"/>
          <ac:picMkLst>
            <pc:docMk/>
            <pc:sldMk cId="412432489" sldId="256"/>
            <ac:picMk id="121" creationId="{FF3DE028-D45A-085C-B7F2-6509F3ACC6DA}"/>
          </ac:picMkLst>
        </pc:picChg>
        <pc:picChg chg="add mod ord">
          <ac:chgData name="Haoyu FU (20126490)" userId="2c3901c0-df26-4e1b-85e4-c4ade433ef76" providerId="ADAL" clId="{3817608A-30FD-420B-A468-DF90150E2284}" dt="2022-05-02T08:49:58.443" v="2307" actId="14100"/>
          <ac:picMkLst>
            <pc:docMk/>
            <pc:sldMk cId="412432489" sldId="256"/>
            <ac:picMk id="122" creationId="{ED17C305-C088-B804-3B4E-F6BA9E7D3C53}"/>
          </ac:picMkLst>
        </pc:picChg>
        <pc:picChg chg="add mod">
          <ac:chgData name="Haoyu FU (20126490)" userId="2c3901c0-df26-4e1b-85e4-c4ade433ef76" providerId="ADAL" clId="{3817608A-30FD-420B-A468-DF90150E2284}" dt="2022-05-02T09:37:10.307" v="2837" actId="1076"/>
          <ac:picMkLst>
            <pc:docMk/>
            <pc:sldMk cId="412432489" sldId="256"/>
            <ac:picMk id="127" creationId="{24B9C74B-A800-8EA9-847A-B269B2C36E01}"/>
          </ac:picMkLst>
        </pc:picChg>
        <pc:picChg chg="add mod">
          <ac:chgData name="Haoyu FU (20126490)" userId="2c3901c0-df26-4e1b-85e4-c4ade433ef76" providerId="ADAL" clId="{3817608A-30FD-420B-A468-DF90150E2284}" dt="2022-05-02T09:37:10.307" v="2837" actId="1076"/>
          <ac:picMkLst>
            <pc:docMk/>
            <pc:sldMk cId="412432489" sldId="256"/>
            <ac:picMk id="128" creationId="{05B048D4-70A4-28F0-D2E8-31A9CCED9B80}"/>
          </ac:picMkLst>
        </pc:picChg>
        <pc:picChg chg="add mod">
          <ac:chgData name="Haoyu FU (20126490)" userId="2c3901c0-df26-4e1b-85e4-c4ade433ef76" providerId="ADAL" clId="{3817608A-30FD-420B-A468-DF90150E2284}" dt="2022-05-02T09:37:10.307" v="2837" actId="1076"/>
          <ac:picMkLst>
            <pc:docMk/>
            <pc:sldMk cId="412432489" sldId="256"/>
            <ac:picMk id="129" creationId="{6D42CE3B-14F9-F152-5001-41FE1556D363}"/>
          </ac:picMkLst>
        </pc:picChg>
        <pc:picChg chg="add mod ord">
          <ac:chgData name="Haoyu FU (20126490)" userId="2c3901c0-df26-4e1b-85e4-c4ade433ef76" providerId="ADAL" clId="{3817608A-30FD-420B-A468-DF90150E2284}" dt="2022-05-02T09:37:23.417" v="2839" actId="164"/>
          <ac:picMkLst>
            <pc:docMk/>
            <pc:sldMk cId="412432489" sldId="256"/>
            <ac:picMk id="130" creationId="{10B329AD-72C6-20D4-1C4B-D95BFF71A6CE}"/>
          </ac:picMkLst>
        </pc:picChg>
        <pc:picChg chg="add mod">
          <ac:chgData name="Haoyu FU (20126490)" userId="2c3901c0-df26-4e1b-85e4-c4ade433ef76" providerId="ADAL" clId="{3817608A-30FD-420B-A468-DF90150E2284}" dt="2022-05-02T22:02:21.691" v="3179" actId="1076"/>
          <ac:picMkLst>
            <pc:docMk/>
            <pc:sldMk cId="412432489" sldId="256"/>
            <ac:picMk id="141" creationId="{A0BEA533-9BA4-3AB2-27B8-02D7BA5A7679}"/>
          </ac:picMkLst>
        </pc:picChg>
        <pc:picChg chg="add mod ord">
          <ac:chgData name="Haoyu FU (20126490)" userId="2c3901c0-df26-4e1b-85e4-c4ade433ef76" providerId="ADAL" clId="{3817608A-30FD-420B-A468-DF90150E2284}" dt="2022-05-02T09:41:39.942" v="2906" actId="1037"/>
          <ac:picMkLst>
            <pc:docMk/>
            <pc:sldMk cId="412432489" sldId="256"/>
            <ac:picMk id="156" creationId="{F8C1704F-E9BC-D7CC-C9BA-5F5A60858F3E}"/>
          </ac:picMkLst>
        </pc:picChg>
        <pc:picChg chg="add mod">
          <ac:chgData name="Haoyu FU (20126490)" userId="2c3901c0-df26-4e1b-85e4-c4ade433ef76" providerId="ADAL" clId="{3817608A-30FD-420B-A468-DF90150E2284}" dt="2022-05-02T09:41:52.453" v="2910" actId="1035"/>
          <ac:picMkLst>
            <pc:docMk/>
            <pc:sldMk cId="412432489" sldId="256"/>
            <ac:picMk id="157" creationId="{93B2C91C-8EDE-DC4F-F08C-A4663D6E1649}"/>
          </ac:picMkLst>
        </pc:picChg>
        <pc:picChg chg="add mod">
          <ac:chgData name="Haoyu FU (20126490)" userId="2c3901c0-df26-4e1b-85e4-c4ade433ef76" providerId="ADAL" clId="{3817608A-30FD-420B-A468-DF90150E2284}" dt="2022-05-02T06:59:36.922" v="1113" actId="1076"/>
          <ac:picMkLst>
            <pc:docMk/>
            <pc:sldMk cId="412432489" sldId="256"/>
            <ac:picMk id="1026" creationId="{359A5CF3-C447-4E0B-ED27-8242377CD81A}"/>
          </ac:picMkLst>
        </pc:picChg>
        <pc:picChg chg="add mod">
          <ac:chgData name="Haoyu FU (20126490)" userId="2c3901c0-df26-4e1b-85e4-c4ade433ef76" providerId="ADAL" clId="{3817608A-30FD-420B-A468-DF90150E2284}" dt="2022-05-02T09:43:01.514" v="2923" actId="1076"/>
          <ac:picMkLst>
            <pc:docMk/>
            <pc:sldMk cId="412432489" sldId="256"/>
            <ac:picMk id="1031" creationId="{4810F8E6-09E4-CC5E-700B-D5220FB1A4AA}"/>
          </ac:picMkLst>
        </pc:picChg>
      </pc:sldChg>
      <pc:sldChg chg="addSp delSp modSp new del mod">
        <pc:chgData name="Haoyu FU (20126490)" userId="2c3901c0-df26-4e1b-85e4-c4ade433ef76" providerId="ADAL" clId="{3817608A-30FD-420B-A468-DF90150E2284}" dt="2022-05-02T09:48:25.654" v="2968" actId="47"/>
        <pc:sldMkLst>
          <pc:docMk/>
          <pc:sldMk cId="1530306409" sldId="257"/>
        </pc:sldMkLst>
        <pc:spChg chg="add mod">
          <ac:chgData name="Haoyu FU (20126490)" userId="2c3901c0-df26-4e1b-85e4-c4ade433ef76" providerId="ADAL" clId="{3817608A-30FD-420B-A468-DF90150E2284}" dt="2022-05-01T06:01:06.241" v="399" actId="14100"/>
          <ac:spMkLst>
            <pc:docMk/>
            <pc:sldMk cId="1530306409" sldId="257"/>
            <ac:spMk id="3" creationId="{58367BD2-025A-5FD6-2900-C369059C0772}"/>
          </ac:spMkLst>
        </pc:spChg>
        <pc:spChg chg="add mod">
          <ac:chgData name="Haoyu FU (20126490)" userId="2c3901c0-df26-4e1b-85e4-c4ade433ef76" providerId="ADAL" clId="{3817608A-30FD-420B-A468-DF90150E2284}" dt="2022-05-01T06:01:08.589" v="400" actId="14100"/>
          <ac:spMkLst>
            <pc:docMk/>
            <pc:sldMk cId="1530306409" sldId="257"/>
            <ac:spMk id="5" creationId="{CABF0468-0A09-B024-BE8D-6D52C7A7E682}"/>
          </ac:spMkLst>
        </pc:spChg>
        <pc:spChg chg="add del">
          <ac:chgData name="Haoyu FU (20126490)" userId="2c3901c0-df26-4e1b-85e4-c4ade433ef76" providerId="ADAL" clId="{3817608A-30FD-420B-A468-DF90150E2284}" dt="2022-05-01T05:46:22.447" v="241" actId="22"/>
          <ac:spMkLst>
            <pc:docMk/>
            <pc:sldMk cId="1530306409" sldId="257"/>
            <ac:spMk id="7" creationId="{DCB6FE6B-2FFA-F83A-2D40-19791F7F4345}"/>
          </ac:spMkLst>
        </pc:spChg>
        <pc:spChg chg="add mod">
          <ac:chgData name="Haoyu FU (20126490)" userId="2c3901c0-df26-4e1b-85e4-c4ade433ef76" providerId="ADAL" clId="{3817608A-30FD-420B-A468-DF90150E2284}" dt="2022-05-02T07:20:46.860" v="1323" actId="20578"/>
          <ac:spMkLst>
            <pc:docMk/>
            <pc:sldMk cId="1530306409" sldId="257"/>
            <ac:spMk id="9" creationId="{542BCFD3-AE68-A16C-21B0-F4D27170CA85}"/>
          </ac:spMkLst>
        </pc:spChg>
        <pc:spChg chg="add mod">
          <ac:chgData name="Haoyu FU (20126490)" userId="2c3901c0-df26-4e1b-85e4-c4ade433ef76" providerId="ADAL" clId="{3817608A-30FD-420B-A468-DF90150E2284}" dt="2022-05-01T06:01:01.251" v="397" actId="14100"/>
          <ac:spMkLst>
            <pc:docMk/>
            <pc:sldMk cId="1530306409" sldId="257"/>
            <ac:spMk id="11" creationId="{51C3808C-A543-C093-4453-0E2A10A14AD4}"/>
          </ac:spMkLst>
        </pc:spChg>
        <pc:spChg chg="add mod">
          <ac:chgData name="Haoyu FU (20126490)" userId="2c3901c0-df26-4e1b-85e4-c4ade433ef76" providerId="ADAL" clId="{3817608A-30FD-420B-A468-DF90150E2284}" dt="2022-05-01T06:01:10.117" v="401" actId="1076"/>
          <ac:spMkLst>
            <pc:docMk/>
            <pc:sldMk cId="1530306409" sldId="257"/>
            <ac:spMk id="13" creationId="{F408BD8B-F102-847F-0AED-C50FFB928A46}"/>
          </ac:spMkLst>
        </pc:spChg>
        <pc:spChg chg="add mod">
          <ac:chgData name="Haoyu FU (20126490)" userId="2c3901c0-df26-4e1b-85e4-c4ade433ef76" providerId="ADAL" clId="{3817608A-30FD-420B-A468-DF90150E2284}" dt="2022-05-01T06:01:19.007" v="405" actId="14100"/>
          <ac:spMkLst>
            <pc:docMk/>
            <pc:sldMk cId="1530306409" sldId="257"/>
            <ac:spMk id="15" creationId="{1AF9630D-6F95-5B44-591B-19D16D7134C7}"/>
          </ac:spMkLst>
        </pc:spChg>
        <pc:spChg chg="add mod">
          <ac:chgData name="Haoyu FU (20126490)" userId="2c3901c0-df26-4e1b-85e4-c4ade433ef76" providerId="ADAL" clId="{3817608A-30FD-420B-A468-DF90150E2284}" dt="2022-05-01T06:01:14.963" v="403" actId="1076"/>
          <ac:spMkLst>
            <pc:docMk/>
            <pc:sldMk cId="1530306409" sldId="257"/>
            <ac:spMk id="17" creationId="{FA81E741-7361-E36B-ED95-8F0776BA3002}"/>
          </ac:spMkLst>
        </pc:spChg>
        <pc:spChg chg="add mod">
          <ac:chgData name="Haoyu FU (20126490)" userId="2c3901c0-df26-4e1b-85e4-c4ade433ef76" providerId="ADAL" clId="{3817608A-30FD-420B-A468-DF90150E2284}" dt="2022-05-01T06:01:22.875" v="407" actId="1076"/>
          <ac:spMkLst>
            <pc:docMk/>
            <pc:sldMk cId="1530306409" sldId="257"/>
            <ac:spMk id="19" creationId="{5F9BBC2D-16A9-7480-22FC-8D501A933FD9}"/>
          </ac:spMkLst>
        </pc:spChg>
        <pc:spChg chg="add mod">
          <ac:chgData name="Haoyu FU (20126490)" userId="2c3901c0-df26-4e1b-85e4-c4ade433ef76" providerId="ADAL" clId="{3817608A-30FD-420B-A468-DF90150E2284}" dt="2022-05-01T06:01:27.592" v="409" actId="1076"/>
          <ac:spMkLst>
            <pc:docMk/>
            <pc:sldMk cId="1530306409" sldId="257"/>
            <ac:spMk id="21" creationId="{7FEE4E41-4B4F-91F9-2458-C568EE4E4559}"/>
          </ac:spMkLst>
        </pc:spChg>
        <pc:spChg chg="add mod">
          <ac:chgData name="Haoyu FU (20126490)" userId="2c3901c0-df26-4e1b-85e4-c4ade433ef76" providerId="ADAL" clId="{3817608A-30FD-420B-A468-DF90150E2284}" dt="2022-05-01T06:01:32.031" v="411" actId="1076"/>
          <ac:spMkLst>
            <pc:docMk/>
            <pc:sldMk cId="1530306409" sldId="257"/>
            <ac:spMk id="23" creationId="{20C7B1A2-0BF9-07FA-EC6B-099B483BC4FC}"/>
          </ac:spMkLst>
        </pc:spChg>
        <pc:spChg chg="add mod">
          <ac:chgData name="Haoyu FU (20126490)" userId="2c3901c0-df26-4e1b-85e4-c4ade433ef76" providerId="ADAL" clId="{3817608A-30FD-420B-A468-DF90150E2284}" dt="2022-05-01T06:01:35.982" v="413" actId="1076"/>
          <ac:spMkLst>
            <pc:docMk/>
            <pc:sldMk cId="1530306409" sldId="257"/>
            <ac:spMk id="25" creationId="{39FB3085-9D38-1308-B962-B63B42F8C776}"/>
          </ac:spMkLst>
        </pc:spChg>
        <pc:spChg chg="add mod">
          <ac:chgData name="Haoyu FU (20126490)" userId="2c3901c0-df26-4e1b-85e4-c4ade433ef76" providerId="ADAL" clId="{3817608A-30FD-420B-A468-DF90150E2284}" dt="2022-05-01T06:01:41.707" v="416" actId="1076"/>
          <ac:spMkLst>
            <pc:docMk/>
            <pc:sldMk cId="1530306409" sldId="257"/>
            <ac:spMk id="27" creationId="{D6E20BD9-E359-C9A9-6D0B-822E908470B0}"/>
          </ac:spMkLst>
        </pc:spChg>
        <pc:spChg chg="add del">
          <ac:chgData name="Haoyu FU (20126490)" userId="2c3901c0-df26-4e1b-85e4-c4ade433ef76" providerId="ADAL" clId="{3817608A-30FD-420B-A468-DF90150E2284}" dt="2022-05-01T05:49:28.990" v="308" actId="22"/>
          <ac:spMkLst>
            <pc:docMk/>
            <pc:sldMk cId="1530306409" sldId="257"/>
            <ac:spMk id="29" creationId="{4C7AEEDD-2C8D-181E-B711-C6D306A3835F}"/>
          </ac:spMkLst>
        </pc:spChg>
        <pc:spChg chg="add del">
          <ac:chgData name="Haoyu FU (20126490)" userId="2c3901c0-df26-4e1b-85e4-c4ade433ef76" providerId="ADAL" clId="{3817608A-30FD-420B-A468-DF90150E2284}" dt="2022-05-01T05:49:32.632" v="310" actId="22"/>
          <ac:spMkLst>
            <pc:docMk/>
            <pc:sldMk cId="1530306409" sldId="257"/>
            <ac:spMk id="31" creationId="{622939C5-2037-7866-6C74-F3F93AA6BA6E}"/>
          </ac:spMkLst>
        </pc:spChg>
        <pc:spChg chg="add mod">
          <ac:chgData name="Haoyu FU (20126490)" userId="2c3901c0-df26-4e1b-85e4-c4ade433ef76" providerId="ADAL" clId="{3817608A-30FD-420B-A468-DF90150E2284}" dt="2022-05-01T06:01:56.992" v="418" actId="1076"/>
          <ac:spMkLst>
            <pc:docMk/>
            <pc:sldMk cId="1530306409" sldId="257"/>
            <ac:spMk id="32" creationId="{7CD9F22E-C7AF-88D3-23F4-CA5608182FE6}"/>
          </ac:spMkLst>
        </pc:spChg>
        <pc:spChg chg="add mod">
          <ac:chgData name="Haoyu FU (20126490)" userId="2c3901c0-df26-4e1b-85e4-c4ade433ef76" providerId="ADAL" clId="{3817608A-30FD-420B-A468-DF90150E2284}" dt="2022-05-02T02:21:22.070" v="466" actId="1076"/>
          <ac:spMkLst>
            <pc:docMk/>
            <pc:sldMk cId="1530306409" sldId="257"/>
            <ac:spMk id="36" creationId="{F6415EDA-03AB-18BC-7720-7CFCF7C9F0C9}"/>
          </ac:spMkLst>
        </pc:spChg>
        <pc:spChg chg="add mod">
          <ac:chgData name="Haoyu FU (20126490)" userId="2c3901c0-df26-4e1b-85e4-c4ade433ef76" providerId="ADAL" clId="{3817608A-30FD-420B-A468-DF90150E2284}" dt="2022-05-02T09:39:31.244" v="2880" actId="1076"/>
          <ac:spMkLst>
            <pc:docMk/>
            <pc:sldMk cId="1530306409" sldId="257"/>
            <ac:spMk id="40" creationId="{6F17F7EB-740C-4835-DF28-0B7ECAD59586}"/>
          </ac:spMkLst>
        </pc:spChg>
        <pc:spChg chg="add mod">
          <ac:chgData name="Haoyu FU (20126490)" userId="2c3901c0-df26-4e1b-85e4-c4ade433ef76" providerId="ADAL" clId="{3817608A-30FD-420B-A468-DF90150E2284}" dt="2022-05-02T07:19:00.589" v="1304" actId="688"/>
          <ac:spMkLst>
            <pc:docMk/>
            <pc:sldMk cId="1530306409" sldId="257"/>
            <ac:spMk id="41" creationId="{CEFCD56F-CA97-E8CF-7F1D-44DCA0624787}"/>
          </ac:spMkLst>
        </pc:spChg>
        <pc:spChg chg="add mod">
          <ac:chgData name="Haoyu FU (20126490)" userId="2c3901c0-df26-4e1b-85e4-c4ade433ef76" providerId="ADAL" clId="{3817608A-30FD-420B-A468-DF90150E2284}" dt="2022-05-02T07:20:18.346" v="1316" actId="1076"/>
          <ac:spMkLst>
            <pc:docMk/>
            <pc:sldMk cId="1530306409" sldId="257"/>
            <ac:spMk id="42" creationId="{63B44585-B14D-705A-502B-E4709BD0F904}"/>
          </ac:spMkLst>
        </pc:spChg>
        <pc:spChg chg="add">
          <ac:chgData name="Haoyu FU (20126490)" userId="2c3901c0-df26-4e1b-85e4-c4ade433ef76" providerId="ADAL" clId="{3817608A-30FD-420B-A468-DF90150E2284}" dt="2022-05-02T07:19:26.317" v="1309" actId="11529"/>
          <ac:spMkLst>
            <pc:docMk/>
            <pc:sldMk cId="1530306409" sldId="257"/>
            <ac:spMk id="43" creationId="{8ABD7460-13D6-CA46-FF08-3EECAF9B96ED}"/>
          </ac:spMkLst>
        </pc:spChg>
        <pc:spChg chg="add del mod">
          <ac:chgData name="Haoyu FU (20126490)" userId="2c3901c0-df26-4e1b-85e4-c4ade433ef76" providerId="ADAL" clId="{3817608A-30FD-420B-A468-DF90150E2284}" dt="2022-05-02T07:20:48.330" v="1324" actId="478"/>
          <ac:spMkLst>
            <pc:docMk/>
            <pc:sldMk cId="1530306409" sldId="257"/>
            <ac:spMk id="44" creationId="{CA9F2D7F-8F31-F1FF-BE74-1622FD3871AF}"/>
          </ac:spMkLst>
        </pc:spChg>
        <pc:spChg chg="add del">
          <ac:chgData name="Haoyu FU (20126490)" userId="2c3901c0-df26-4e1b-85e4-c4ade433ef76" providerId="ADAL" clId="{3817608A-30FD-420B-A468-DF90150E2284}" dt="2022-05-02T07:21:01.666" v="1326" actId="478"/>
          <ac:spMkLst>
            <pc:docMk/>
            <pc:sldMk cId="1530306409" sldId="257"/>
            <ac:spMk id="45" creationId="{DF9F4371-C651-4996-3CA0-B1EFEDECB814}"/>
          </ac:spMkLst>
        </pc:spChg>
        <pc:spChg chg="add del">
          <ac:chgData name="Haoyu FU (20126490)" userId="2c3901c0-df26-4e1b-85e4-c4ade433ef76" providerId="ADAL" clId="{3817608A-30FD-420B-A468-DF90150E2284}" dt="2022-05-02T07:21:13.380" v="1328" actId="11529"/>
          <ac:spMkLst>
            <pc:docMk/>
            <pc:sldMk cId="1530306409" sldId="257"/>
            <ac:spMk id="46" creationId="{C943D085-BDE4-7C91-6CB9-111E8FDE1C0C}"/>
          </ac:spMkLst>
        </pc:spChg>
        <pc:spChg chg="add del mod">
          <ac:chgData name="Haoyu FU (20126490)" userId="2c3901c0-df26-4e1b-85e4-c4ade433ef76" providerId="ADAL" clId="{3817608A-30FD-420B-A468-DF90150E2284}" dt="2022-05-02T08:52:29.672" v="2341" actId="478"/>
          <ac:spMkLst>
            <pc:docMk/>
            <pc:sldMk cId="1530306409" sldId="257"/>
            <ac:spMk id="47" creationId="{D6B75F0D-9686-D7FF-C041-11AFC6A85F74}"/>
          </ac:spMkLst>
        </pc:spChg>
        <pc:spChg chg="add del mod">
          <ac:chgData name="Haoyu FU (20126490)" userId="2c3901c0-df26-4e1b-85e4-c4ade433ef76" providerId="ADAL" clId="{3817608A-30FD-420B-A468-DF90150E2284}" dt="2022-05-02T08:52:29.672" v="2341" actId="478"/>
          <ac:spMkLst>
            <pc:docMk/>
            <pc:sldMk cId="1530306409" sldId="257"/>
            <ac:spMk id="48" creationId="{8BA43B3B-C3EA-BF74-3D45-5C5DFA0B2B1D}"/>
          </ac:spMkLst>
        </pc:spChg>
        <pc:spChg chg="add del mod">
          <ac:chgData name="Haoyu FU (20126490)" userId="2c3901c0-df26-4e1b-85e4-c4ade433ef76" providerId="ADAL" clId="{3817608A-30FD-420B-A468-DF90150E2284}" dt="2022-05-02T08:52:29.672" v="2341" actId="478"/>
          <ac:spMkLst>
            <pc:docMk/>
            <pc:sldMk cId="1530306409" sldId="257"/>
            <ac:spMk id="49" creationId="{C73E7B31-161A-57D6-7AD8-92A537065687}"/>
          </ac:spMkLst>
        </pc:spChg>
        <pc:spChg chg="add del mod">
          <ac:chgData name="Haoyu FU (20126490)" userId="2c3901c0-df26-4e1b-85e4-c4ade433ef76" providerId="ADAL" clId="{3817608A-30FD-420B-A468-DF90150E2284}" dt="2022-05-02T08:52:29.672" v="2341" actId="478"/>
          <ac:spMkLst>
            <pc:docMk/>
            <pc:sldMk cId="1530306409" sldId="257"/>
            <ac:spMk id="50" creationId="{5E1F0D82-E20B-936B-7A68-20C4D06FD165}"/>
          </ac:spMkLst>
        </pc:spChg>
        <pc:spChg chg="add del mod">
          <ac:chgData name="Haoyu FU (20126490)" userId="2c3901c0-df26-4e1b-85e4-c4ade433ef76" providerId="ADAL" clId="{3817608A-30FD-420B-A468-DF90150E2284}" dt="2022-05-02T08:52:29.672" v="2341" actId="478"/>
          <ac:spMkLst>
            <pc:docMk/>
            <pc:sldMk cId="1530306409" sldId="257"/>
            <ac:spMk id="51" creationId="{09463155-06D4-76BA-E30A-5654C9C155C9}"/>
          </ac:spMkLst>
        </pc:spChg>
        <pc:spChg chg="add del mod">
          <ac:chgData name="Haoyu FU (20126490)" userId="2c3901c0-df26-4e1b-85e4-c4ade433ef76" providerId="ADAL" clId="{3817608A-30FD-420B-A468-DF90150E2284}" dt="2022-05-02T08:52:29.672" v="2341" actId="478"/>
          <ac:spMkLst>
            <pc:docMk/>
            <pc:sldMk cId="1530306409" sldId="257"/>
            <ac:spMk id="52" creationId="{02E11DB3-FFFC-95DF-194C-0C0A5E1BF236}"/>
          </ac:spMkLst>
        </pc:spChg>
        <pc:spChg chg="add del mod">
          <ac:chgData name="Haoyu FU (20126490)" userId="2c3901c0-df26-4e1b-85e4-c4ade433ef76" providerId="ADAL" clId="{3817608A-30FD-420B-A468-DF90150E2284}" dt="2022-05-02T08:52:29.672" v="2341" actId="478"/>
          <ac:spMkLst>
            <pc:docMk/>
            <pc:sldMk cId="1530306409" sldId="257"/>
            <ac:spMk id="53" creationId="{38C8B7C9-1508-EF66-13FF-829271BA5197}"/>
          </ac:spMkLst>
        </pc:spChg>
        <pc:spChg chg="add del mod">
          <ac:chgData name="Haoyu FU (20126490)" userId="2c3901c0-df26-4e1b-85e4-c4ade433ef76" providerId="ADAL" clId="{3817608A-30FD-420B-A468-DF90150E2284}" dt="2022-05-02T08:52:31.002" v="2342" actId="478"/>
          <ac:spMkLst>
            <pc:docMk/>
            <pc:sldMk cId="1530306409" sldId="257"/>
            <ac:spMk id="54" creationId="{6F1FCD72-C531-9B69-685C-6BB5C92D8ACD}"/>
          </ac:spMkLst>
        </pc:spChg>
        <pc:spChg chg="add del mod">
          <ac:chgData name="Haoyu FU (20126490)" userId="2c3901c0-df26-4e1b-85e4-c4ade433ef76" providerId="ADAL" clId="{3817608A-30FD-420B-A468-DF90150E2284}" dt="2022-05-02T08:52:31.002" v="2342" actId="478"/>
          <ac:spMkLst>
            <pc:docMk/>
            <pc:sldMk cId="1530306409" sldId="257"/>
            <ac:spMk id="55" creationId="{39649FFC-18C1-4B20-7979-86818C6F08D5}"/>
          </ac:spMkLst>
        </pc:spChg>
        <pc:spChg chg="add del mod">
          <ac:chgData name="Haoyu FU (20126490)" userId="2c3901c0-df26-4e1b-85e4-c4ade433ef76" providerId="ADAL" clId="{3817608A-30FD-420B-A468-DF90150E2284}" dt="2022-05-02T08:52:31.002" v="2342" actId="478"/>
          <ac:spMkLst>
            <pc:docMk/>
            <pc:sldMk cId="1530306409" sldId="257"/>
            <ac:spMk id="56" creationId="{153658B5-C1BC-127B-DF3F-A3BFE038FF6E}"/>
          </ac:spMkLst>
        </pc:spChg>
        <pc:spChg chg="add del mod">
          <ac:chgData name="Haoyu FU (20126490)" userId="2c3901c0-df26-4e1b-85e4-c4ade433ef76" providerId="ADAL" clId="{3817608A-30FD-420B-A468-DF90150E2284}" dt="2022-05-02T08:52:31.002" v="2342" actId="478"/>
          <ac:spMkLst>
            <pc:docMk/>
            <pc:sldMk cId="1530306409" sldId="257"/>
            <ac:spMk id="57" creationId="{F41D7B05-4723-2E5D-675A-1FC98F603B93}"/>
          </ac:spMkLst>
        </pc:spChg>
        <pc:picChg chg="add mod">
          <ac:chgData name="Haoyu FU (20126490)" userId="2c3901c0-df26-4e1b-85e4-c4ade433ef76" providerId="ADAL" clId="{3817608A-30FD-420B-A468-DF90150E2284}" dt="2022-05-01T05:51:24.125" v="339" actId="1076"/>
          <ac:picMkLst>
            <pc:docMk/>
            <pc:sldMk cId="1530306409" sldId="257"/>
            <ac:picMk id="34" creationId="{1162EB15-AEDA-527D-E017-434139FE29F1}"/>
          </ac:picMkLst>
        </pc:picChg>
        <pc:picChg chg="add mod">
          <ac:chgData name="Haoyu FU (20126490)" userId="2c3901c0-df26-4e1b-85e4-c4ade433ef76" providerId="ADAL" clId="{3817608A-30FD-420B-A468-DF90150E2284}" dt="2022-05-02T07:18:09.057" v="1282" actId="1076"/>
          <ac:picMkLst>
            <pc:docMk/>
            <pc:sldMk cId="1530306409" sldId="257"/>
            <ac:picMk id="37" creationId="{81D81DFC-BF54-0795-277D-C259B90536CE}"/>
          </ac:picMkLst>
        </pc:picChg>
        <pc:picChg chg="add mod">
          <ac:chgData name="Haoyu FU (20126490)" userId="2c3901c0-df26-4e1b-85e4-c4ade433ef76" providerId="ADAL" clId="{3817608A-30FD-420B-A468-DF90150E2284}" dt="2022-05-02T07:18:08.158" v="1281" actId="1076"/>
          <ac:picMkLst>
            <pc:docMk/>
            <pc:sldMk cId="1530306409" sldId="257"/>
            <ac:picMk id="38" creationId="{5C68F676-409C-A183-0556-878CAB9397E4}"/>
          </ac:picMkLst>
        </pc:picChg>
        <pc:picChg chg="add mod">
          <ac:chgData name="Haoyu FU (20126490)" userId="2c3901c0-df26-4e1b-85e4-c4ade433ef76" providerId="ADAL" clId="{3817608A-30FD-420B-A468-DF90150E2284}" dt="2022-05-02T09:47:55.060" v="2967" actId="1076"/>
          <ac:picMkLst>
            <pc:docMk/>
            <pc:sldMk cId="1530306409" sldId="257"/>
            <ac:picMk id="39" creationId="{8DDEFD6B-AEA3-4A3A-5341-9A6D2F060E77}"/>
          </ac:picMkLst>
        </pc:picChg>
        <pc:picChg chg="add">
          <ac:chgData name="Haoyu FU (20126490)" userId="2c3901c0-df26-4e1b-85e4-c4ade433ef76" providerId="ADAL" clId="{3817608A-30FD-420B-A468-DF90150E2284}" dt="2022-05-02T09:26:44.679" v="2743"/>
          <ac:picMkLst>
            <pc:docMk/>
            <pc:sldMk cId="1530306409" sldId="257"/>
            <ac:picMk id="2050" creationId="{D6A15A69-0C55-99A5-5306-DB8AEA849AD8}"/>
          </ac:picMkLst>
        </pc:picChg>
      </pc:sldChg>
      <pc:sldChg chg="new del">
        <pc:chgData name="Haoyu FU (20126490)" userId="2c3901c0-df26-4e1b-85e4-c4ade433ef76" providerId="ADAL" clId="{3817608A-30FD-420B-A468-DF90150E2284}" dt="2022-05-01T05:21:38.443" v="41" actId="47"/>
        <pc:sldMkLst>
          <pc:docMk/>
          <pc:sldMk cId="1654478681" sldId="25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1368D85-D705-4AAE-966D-5F7A41E4AC4C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0450" y="1279525"/>
            <a:ext cx="243840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537F014A-175B-4F1B-8868-576285A51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914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479578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1pPr>
    <a:lvl2pPr marL="1239789" algn="l" defTabSz="2479578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2pPr>
    <a:lvl3pPr marL="2479578" algn="l" defTabSz="2479578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3pPr>
    <a:lvl4pPr marL="3719368" algn="l" defTabSz="2479578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4pPr>
    <a:lvl5pPr marL="4959157" algn="l" defTabSz="2479578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5pPr>
    <a:lvl6pPr marL="6198946" algn="l" defTabSz="2479578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6pPr>
    <a:lvl7pPr marL="7438735" algn="l" defTabSz="2479578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7pPr>
    <a:lvl8pPr marL="8678525" algn="l" defTabSz="2479578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8pPr>
    <a:lvl9pPr marL="9918314" algn="l" defTabSz="2479578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396884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86000">
              <a:srgbClr val="00649F"/>
            </a:gs>
            <a:gs pos="0">
              <a:srgbClr val="009BBD"/>
            </a:gs>
            <a:gs pos="100000">
              <a:srgbClr val="005597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95047D2-7BF4-4674-8284-1C33D953D3D0}"/>
              </a:ext>
            </a:extLst>
          </p:cNvPr>
          <p:cNvSpPr/>
          <p:nvPr userDrawn="1"/>
        </p:nvSpPr>
        <p:spPr>
          <a:xfrm>
            <a:off x="0" y="2652129"/>
            <a:ext cx="21383625" cy="2377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6C836E9-0060-4184-8CDC-4B60D0D49E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006"/>
            <a:ext cx="6422149" cy="23774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0BFE14-5063-4022-86E5-97FC06916503}"/>
              </a:ext>
            </a:extLst>
          </p:cNvPr>
          <p:cNvSpPr txBox="1"/>
          <p:nvPr userDrawn="1"/>
        </p:nvSpPr>
        <p:spPr>
          <a:xfrm>
            <a:off x="6903720" y="50006"/>
            <a:ext cx="14479905" cy="260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MY" altLang="zh-CN" b="1">
                <a:solidFill>
                  <a:schemeClr val="bg1"/>
                </a:solidFill>
              </a:rPr>
              <a:t>Department of Electrical and Electronic Engineering</a:t>
            </a:r>
          </a:p>
          <a:p>
            <a:pPr algn="ctr">
              <a:spcAft>
                <a:spcPts val="2000"/>
              </a:spcAft>
            </a:pPr>
            <a:r>
              <a:rPr lang="en-MY" altLang="zh-CN" b="1">
                <a:solidFill>
                  <a:schemeClr val="bg1"/>
                </a:solidFill>
              </a:rPr>
              <a:t>University of Nottingham Ningbo China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CC70A4-D4F8-4D7C-8502-E38172A1F518}"/>
              </a:ext>
            </a:extLst>
          </p:cNvPr>
          <p:cNvSpPr/>
          <p:nvPr userDrawn="1"/>
        </p:nvSpPr>
        <p:spPr>
          <a:xfrm>
            <a:off x="525780" y="5440680"/>
            <a:ext cx="20345400" cy="24368760"/>
          </a:xfrm>
          <a:prstGeom prst="rect">
            <a:avLst/>
          </a:prstGeom>
          <a:solidFill>
            <a:schemeClr val="bg1"/>
          </a:solidFill>
          <a:ln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284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ransition spd="slow">
    <p:push dir="u"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2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9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None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gif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21" Type="http://schemas.openxmlformats.org/officeDocument/2006/relationships/image" Target="../media/image21.png"/><Relationship Id="rId34" Type="http://schemas.openxmlformats.org/officeDocument/2006/relationships/image" Target="../media/image34.pn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2" Type="http://schemas.openxmlformats.org/officeDocument/2006/relationships/image" Target="../media/image2.png"/><Relationship Id="rId16" Type="http://schemas.openxmlformats.org/officeDocument/2006/relationships/image" Target="../media/image16.jpeg"/><Relationship Id="rId20" Type="http://schemas.openxmlformats.org/officeDocument/2006/relationships/image" Target="../media/image20.jpe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37" Type="http://schemas.openxmlformats.org/officeDocument/2006/relationships/image" Target="../media/image37.gif"/><Relationship Id="rId5" Type="http://schemas.openxmlformats.org/officeDocument/2006/relationships/image" Target="../media/image5.jpe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gif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" Type="http://schemas.openxmlformats.org/officeDocument/2006/relationships/image" Target="../media/image4.jpe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jpe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8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033">
            <a:extLst>
              <a:ext uri="{FF2B5EF4-FFF2-40B4-BE49-F238E27FC236}">
                <a16:creationId xmlns:a16="http://schemas.microsoft.com/office/drawing/2014/main" id="{5AE7459E-DDC1-2E80-39FB-609396508F30}"/>
              </a:ext>
            </a:extLst>
          </p:cNvPr>
          <p:cNvSpPr/>
          <p:nvPr/>
        </p:nvSpPr>
        <p:spPr>
          <a:xfrm>
            <a:off x="9860777" y="26690166"/>
            <a:ext cx="10904050" cy="30210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FAEEF112-BC49-E490-5423-76826723B145}"/>
              </a:ext>
            </a:extLst>
          </p:cNvPr>
          <p:cNvSpPr/>
          <p:nvPr/>
        </p:nvSpPr>
        <p:spPr>
          <a:xfrm>
            <a:off x="18392126" y="12780073"/>
            <a:ext cx="2236142" cy="2187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24" name="Table 1024">
            <a:extLst>
              <a:ext uri="{FF2B5EF4-FFF2-40B4-BE49-F238E27FC236}">
                <a16:creationId xmlns:a16="http://schemas.microsoft.com/office/drawing/2014/main" id="{306D7299-7983-57E1-61D2-C2AB8A1AC5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55299"/>
              </p:ext>
            </p:extLst>
          </p:nvPr>
        </p:nvGraphicFramePr>
        <p:xfrm>
          <a:off x="9484508" y="15125213"/>
          <a:ext cx="11314312" cy="64322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7990">
                  <a:extLst>
                    <a:ext uri="{9D8B030D-6E8A-4147-A177-3AD203B41FA5}">
                      <a16:colId xmlns:a16="http://schemas.microsoft.com/office/drawing/2014/main" val="3521758403"/>
                    </a:ext>
                  </a:extLst>
                </a:gridCol>
                <a:gridCol w="3043178">
                  <a:extLst>
                    <a:ext uri="{9D8B030D-6E8A-4147-A177-3AD203B41FA5}">
                      <a16:colId xmlns:a16="http://schemas.microsoft.com/office/drawing/2014/main" val="1670249920"/>
                    </a:ext>
                  </a:extLst>
                </a:gridCol>
                <a:gridCol w="5004566">
                  <a:extLst>
                    <a:ext uri="{9D8B030D-6E8A-4147-A177-3AD203B41FA5}">
                      <a16:colId xmlns:a16="http://schemas.microsoft.com/office/drawing/2014/main" val="3119050241"/>
                    </a:ext>
                  </a:extLst>
                </a:gridCol>
                <a:gridCol w="2828578">
                  <a:extLst>
                    <a:ext uri="{9D8B030D-6E8A-4147-A177-3AD203B41FA5}">
                      <a16:colId xmlns:a16="http://schemas.microsoft.com/office/drawing/2014/main" val="2641371675"/>
                    </a:ext>
                  </a:extLst>
                </a:gridCol>
              </a:tblGrid>
              <a:tr h="4040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HFSS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Frequency Performance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Fabricated Product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952664"/>
                  </a:ext>
                </a:extLst>
              </a:tr>
              <a:tr h="20093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78954"/>
                  </a:ext>
                </a:extLst>
              </a:tr>
              <a:tr h="20093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822199"/>
                  </a:ext>
                </a:extLst>
              </a:tr>
              <a:tr h="20093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7517122"/>
                  </a:ext>
                </a:extLst>
              </a:tr>
            </a:tbl>
          </a:graphicData>
        </a:graphic>
      </p:graphicFrame>
      <p:sp>
        <p:nvSpPr>
          <p:cNvPr id="120" name="Rectangle 119">
            <a:extLst>
              <a:ext uri="{FF2B5EF4-FFF2-40B4-BE49-F238E27FC236}">
                <a16:creationId xmlns:a16="http://schemas.microsoft.com/office/drawing/2014/main" id="{5D16982B-2B6C-7E55-E50F-75CFE7035D9A}"/>
              </a:ext>
            </a:extLst>
          </p:cNvPr>
          <p:cNvSpPr/>
          <p:nvPr/>
        </p:nvSpPr>
        <p:spPr>
          <a:xfrm>
            <a:off x="755358" y="26007080"/>
            <a:ext cx="8281386" cy="37231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121" descr="Chart, line chart&#10;&#10;Description automatically generated">
            <a:extLst>
              <a:ext uri="{FF2B5EF4-FFF2-40B4-BE49-F238E27FC236}">
                <a16:creationId xmlns:a16="http://schemas.microsoft.com/office/drawing/2014/main" id="{ED17C305-C088-B804-3B4E-F6BA9E7D3C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69"/>
          <a:stretch/>
        </p:blipFill>
        <p:spPr bwMode="auto">
          <a:xfrm>
            <a:off x="3695250" y="27913272"/>
            <a:ext cx="4888319" cy="17979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D3EFBCDD-1235-6915-897D-438976E036E6}"/>
              </a:ext>
            </a:extLst>
          </p:cNvPr>
          <p:cNvSpPr/>
          <p:nvPr/>
        </p:nvSpPr>
        <p:spPr>
          <a:xfrm>
            <a:off x="7175293" y="5539589"/>
            <a:ext cx="6563314" cy="31852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B0200ED-E16D-6D18-1A1A-C775010604FA}"/>
              </a:ext>
            </a:extLst>
          </p:cNvPr>
          <p:cNvSpPr/>
          <p:nvPr/>
        </p:nvSpPr>
        <p:spPr>
          <a:xfrm>
            <a:off x="679499" y="5506417"/>
            <a:ext cx="5365701" cy="31852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D6D536-7C8D-43D4-A964-489623B0E441}"/>
              </a:ext>
            </a:extLst>
          </p:cNvPr>
          <p:cNvSpPr txBox="1"/>
          <p:nvPr/>
        </p:nvSpPr>
        <p:spPr>
          <a:xfrm>
            <a:off x="1" y="2708622"/>
            <a:ext cx="21383624" cy="20905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800" b="1" dirty="0">
                <a:solidFill>
                  <a:schemeClr val="bg1"/>
                </a:solidFill>
              </a:rPr>
              <a:t>Broadband Antenna for WIFI Signal Enhancement</a:t>
            </a:r>
            <a:endParaRPr lang="en-MY" altLang="zh-CN" sz="48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MY" altLang="zh-CN" sz="4400" b="0" dirty="0">
                <a:solidFill>
                  <a:schemeClr val="bg1"/>
                </a:solidFill>
              </a:rPr>
              <a:t>Supervisor: </a:t>
            </a:r>
            <a:r>
              <a:rPr lang="en-US" altLang="zh-CN" sz="4400" b="0" dirty="0">
                <a:solidFill>
                  <a:schemeClr val="bg1"/>
                </a:solidFill>
              </a:rPr>
              <a:t>Dr. Shun Bai  	</a:t>
            </a:r>
            <a:r>
              <a:rPr lang="en-MY" altLang="zh-CN" sz="4400" b="0" dirty="0">
                <a:solidFill>
                  <a:schemeClr val="bg1"/>
                </a:solidFill>
              </a:rPr>
              <a:t>Moderator: </a:t>
            </a:r>
            <a:r>
              <a:rPr lang="en-MY" altLang="zh-CN" sz="4400" b="0" dirty="0" err="1">
                <a:solidFill>
                  <a:schemeClr val="bg1"/>
                </a:solidFill>
              </a:rPr>
              <a:t>Dr.Chiew-Foong</a:t>
            </a:r>
            <a:r>
              <a:rPr lang="en-MY" altLang="zh-CN" sz="4400" b="0" dirty="0">
                <a:solidFill>
                  <a:schemeClr val="bg1"/>
                </a:solidFill>
              </a:rPr>
              <a:t> </a:t>
            </a:r>
            <a:r>
              <a:rPr lang="en-MY" altLang="zh-CN" sz="4400" b="0" dirty="0" err="1">
                <a:solidFill>
                  <a:schemeClr val="bg1"/>
                </a:solidFill>
              </a:rPr>
              <a:t>Kwong</a:t>
            </a:r>
            <a:endParaRPr lang="zh-CN" altLang="en-US" sz="4400" b="0" dirty="0">
              <a:solidFill>
                <a:schemeClr val="bg1"/>
              </a:solidFill>
            </a:endParaRP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27373DDD-4363-CDC0-215A-57B5123D7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12" y="6122495"/>
            <a:ext cx="4648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447487-638D-F749-5EB1-2D4CF0609E00}"/>
              </a:ext>
            </a:extLst>
          </p:cNvPr>
          <p:cNvSpPr txBox="1"/>
          <p:nvPr/>
        </p:nvSpPr>
        <p:spPr>
          <a:xfrm>
            <a:off x="929542" y="5444802"/>
            <a:ext cx="536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WIFI </a:t>
            </a:r>
            <a:r>
              <a:rPr lang="en-US" sz="3600" i="1" dirty="0"/>
              <a:t>vs </a:t>
            </a:r>
            <a:r>
              <a:rPr lang="en-US" altLang="zh-CN" sz="3600" dirty="0"/>
              <a:t>Cellular network</a:t>
            </a:r>
            <a:endParaRPr lang="en-US" sz="3600" dirty="0"/>
          </a:p>
        </p:txBody>
      </p:sp>
      <p:pic>
        <p:nvPicPr>
          <p:cNvPr id="13" name="Picture 12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4B0CF86B-6ECE-A2E5-0DDF-8C995558EC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15"/>
          <a:stretch/>
        </p:blipFill>
        <p:spPr bwMode="auto">
          <a:xfrm>
            <a:off x="1058763" y="26168543"/>
            <a:ext cx="2327703" cy="330211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F99C4E39-D920-518D-0B11-8FE48D1FE1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5766" y="15658844"/>
            <a:ext cx="2429387" cy="1821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A picture containing text, accessory&#10;&#10;Description automatically generated">
            <a:extLst>
              <a:ext uri="{FF2B5EF4-FFF2-40B4-BE49-F238E27FC236}">
                <a16:creationId xmlns:a16="http://schemas.microsoft.com/office/drawing/2014/main" id="{C2647728-D22D-E088-48E4-7554577FADD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9" t="5539" r="17602"/>
          <a:stretch/>
        </p:blipFill>
        <p:spPr bwMode="auto">
          <a:xfrm>
            <a:off x="18495562" y="17612458"/>
            <a:ext cx="1789794" cy="18999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 descr="A piece of paper with a drawing on it&#10;&#10;Description automatically generated with low confidence">
            <a:extLst>
              <a:ext uri="{FF2B5EF4-FFF2-40B4-BE49-F238E27FC236}">
                <a16:creationId xmlns:a16="http://schemas.microsoft.com/office/drawing/2014/main" id="{81133CC9-639D-834D-2705-C498CCB410A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72" b="19848"/>
          <a:stretch/>
        </p:blipFill>
        <p:spPr bwMode="auto">
          <a:xfrm>
            <a:off x="18037921" y="19983776"/>
            <a:ext cx="2722486" cy="115892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962ABD8F-46E9-6830-04C2-1735DE6BD6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6422" y="26796075"/>
            <a:ext cx="5274310" cy="2207260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6DB7D269-1E29-AB41-A90E-93039CC93F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53957" y="26785671"/>
            <a:ext cx="5274310" cy="2225675"/>
          </a:xfrm>
          <a:prstGeom prst="rect">
            <a:avLst/>
          </a:prstGeom>
        </p:spPr>
      </p:pic>
      <p:pic>
        <p:nvPicPr>
          <p:cNvPr id="30" name="Picture 29" descr="Diagram&#10;&#10;Description automatically generated">
            <a:extLst>
              <a:ext uri="{FF2B5EF4-FFF2-40B4-BE49-F238E27FC236}">
                <a16:creationId xmlns:a16="http://schemas.microsoft.com/office/drawing/2014/main" id="{DC0747B6-DEFC-2490-1AE2-9BE2890B16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56621" y="15579462"/>
            <a:ext cx="2680970" cy="1741805"/>
          </a:xfrm>
          <a:prstGeom prst="rect">
            <a:avLst/>
          </a:prstGeom>
        </p:spPr>
      </p:pic>
      <p:pic>
        <p:nvPicPr>
          <p:cNvPr id="31" name="Picture 30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74C9950D-F3CF-54D9-80CE-617D648661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22092" y="17691516"/>
            <a:ext cx="2875907" cy="1741805"/>
          </a:xfrm>
          <a:prstGeom prst="rect">
            <a:avLst/>
          </a:prstGeom>
        </p:spPr>
      </p:pic>
      <p:pic>
        <p:nvPicPr>
          <p:cNvPr id="32" name="Picture 31" descr="A picture containing text, stationary, businesscard, document&#10;&#10;Description automatically generated">
            <a:extLst>
              <a:ext uri="{FF2B5EF4-FFF2-40B4-BE49-F238E27FC236}">
                <a16:creationId xmlns:a16="http://schemas.microsoft.com/office/drawing/2014/main" id="{F9F4479E-996F-0F08-AE2A-D576BF83CC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80669" y="19707118"/>
            <a:ext cx="2965261" cy="1680200"/>
          </a:xfrm>
          <a:prstGeom prst="rect">
            <a:avLst/>
          </a:prstGeom>
        </p:spPr>
      </p:pic>
      <p:sp>
        <p:nvSpPr>
          <p:cNvPr id="51" name="Arrow: Right 50">
            <a:extLst>
              <a:ext uri="{FF2B5EF4-FFF2-40B4-BE49-F238E27FC236}">
                <a16:creationId xmlns:a16="http://schemas.microsoft.com/office/drawing/2014/main" id="{67A2BF7C-CF2B-CAAB-4706-0E3F1D16986A}"/>
              </a:ext>
            </a:extLst>
          </p:cNvPr>
          <p:cNvSpPr/>
          <p:nvPr/>
        </p:nvSpPr>
        <p:spPr>
          <a:xfrm>
            <a:off x="6099985" y="6969863"/>
            <a:ext cx="765243" cy="36552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47B3FD22-DB79-CBD5-E703-42CBDC7198E0}"/>
              </a:ext>
            </a:extLst>
          </p:cNvPr>
          <p:cNvSpPr/>
          <p:nvPr/>
        </p:nvSpPr>
        <p:spPr>
          <a:xfrm>
            <a:off x="13925261" y="7062246"/>
            <a:ext cx="955600" cy="4456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7557F17-4BFA-3B05-7143-A90D259A2229}"/>
              </a:ext>
            </a:extLst>
          </p:cNvPr>
          <p:cNvSpPr/>
          <p:nvPr/>
        </p:nvSpPr>
        <p:spPr>
          <a:xfrm>
            <a:off x="15196175" y="5618560"/>
            <a:ext cx="5365701" cy="69079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864768B-F6AE-E041-EA68-3910DE31CBDF}"/>
              </a:ext>
            </a:extLst>
          </p:cNvPr>
          <p:cNvGrpSpPr/>
          <p:nvPr/>
        </p:nvGrpSpPr>
        <p:grpSpPr>
          <a:xfrm>
            <a:off x="15550626" y="5917290"/>
            <a:ext cx="5214201" cy="1108622"/>
            <a:chOff x="7976251" y="6027098"/>
            <a:chExt cx="5214201" cy="110862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8B4C0AE-1781-1AF3-9108-716BD510117B}"/>
                </a:ext>
              </a:extLst>
            </p:cNvPr>
            <p:cNvSpPr txBox="1"/>
            <p:nvPr/>
          </p:nvSpPr>
          <p:spPr>
            <a:xfrm>
              <a:off x="7995109" y="6027098"/>
              <a:ext cx="44502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1.Gain Enhancement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C75CDD1-F1FD-09DE-7F3D-D08527CFF68E}"/>
                </a:ext>
              </a:extLst>
            </p:cNvPr>
            <p:cNvSpPr txBox="1"/>
            <p:nvPr/>
          </p:nvSpPr>
          <p:spPr>
            <a:xfrm>
              <a:off x="7976251" y="6550945"/>
              <a:ext cx="52142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2.Bandwidth Enhancement </a:t>
              </a:r>
            </a:p>
          </p:txBody>
        </p:sp>
      </p:grpSp>
      <p:pic>
        <p:nvPicPr>
          <p:cNvPr id="38" name="Picture 37" descr="Chart&#10;&#10;Description automatically generated">
            <a:extLst>
              <a:ext uri="{FF2B5EF4-FFF2-40B4-BE49-F238E27FC236}">
                <a16:creationId xmlns:a16="http://schemas.microsoft.com/office/drawing/2014/main" id="{02BC96F7-DCFA-E880-3DB7-B46D6CA351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9506" y="6978663"/>
            <a:ext cx="3957998" cy="307909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222D7CF5-5C02-9A20-04C4-32FC8C07CD2B}"/>
              </a:ext>
            </a:extLst>
          </p:cNvPr>
          <p:cNvSpPr txBox="1"/>
          <p:nvPr/>
        </p:nvSpPr>
        <p:spPr>
          <a:xfrm>
            <a:off x="15567522" y="5582240"/>
            <a:ext cx="4879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Previous research methods 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641DF8B-DE1A-BA53-511D-B8F62AB5DDCE}"/>
              </a:ext>
            </a:extLst>
          </p:cNvPr>
          <p:cNvGrpSpPr/>
          <p:nvPr/>
        </p:nvGrpSpPr>
        <p:grpSpPr>
          <a:xfrm>
            <a:off x="7149132" y="5506417"/>
            <a:ext cx="6228096" cy="3185271"/>
            <a:chOff x="7149132" y="5506417"/>
            <a:chExt cx="6228096" cy="3185271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12071D9-235A-390A-8A55-C9189ECD5B90}"/>
                </a:ext>
              </a:extLst>
            </p:cNvPr>
            <p:cNvGrpSpPr/>
            <p:nvPr/>
          </p:nvGrpSpPr>
          <p:grpSpPr>
            <a:xfrm>
              <a:off x="7287361" y="5506417"/>
              <a:ext cx="5067729" cy="1656941"/>
              <a:chOff x="6411337" y="5698637"/>
              <a:chExt cx="5067729" cy="1656941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B9495F3-AA74-86FA-7399-01CB7D77116B}"/>
                  </a:ext>
                </a:extLst>
              </p:cNvPr>
              <p:cNvSpPr txBox="1"/>
              <p:nvPr/>
            </p:nvSpPr>
            <p:spPr>
              <a:xfrm>
                <a:off x="6514554" y="5698637"/>
                <a:ext cx="428435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Traditional WIFI booster  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6985583-8F85-57FF-7550-DE1AA6A4F2F4}"/>
                  </a:ext>
                </a:extLst>
              </p:cNvPr>
              <p:cNvSpPr txBox="1"/>
              <p:nvPr/>
            </p:nvSpPr>
            <p:spPr>
              <a:xfrm>
                <a:off x="6411337" y="6261729"/>
                <a:ext cx="504540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1.Transmitter: WIFI extender 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0DD13A-7A48-EDC0-4577-53C9025C19C4}"/>
                  </a:ext>
                </a:extLst>
              </p:cNvPr>
              <p:cNvSpPr txBox="1"/>
              <p:nvPr/>
            </p:nvSpPr>
            <p:spPr>
              <a:xfrm>
                <a:off x="6433665" y="6832358"/>
                <a:ext cx="504540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2.Receiver:   WIFI Gun </a:t>
                </a:r>
              </a:p>
            </p:txBody>
          </p:sp>
        </p:grpSp>
        <p:pic>
          <p:nvPicPr>
            <p:cNvPr id="48" name="Picture 47" descr="A group of surfboards&#10;&#10;Description automatically generated with low confidence">
              <a:extLst>
                <a:ext uri="{FF2B5EF4-FFF2-40B4-BE49-F238E27FC236}">
                  <a16:creationId xmlns:a16="http://schemas.microsoft.com/office/drawing/2014/main" id="{95EF4E89-61D9-C925-A614-EC9DB50F8C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51" b="7368"/>
            <a:stretch/>
          </p:blipFill>
          <p:spPr bwMode="auto">
            <a:xfrm>
              <a:off x="10620984" y="7447689"/>
              <a:ext cx="2756244" cy="1243999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AD5B128C-7E88-58BD-4300-D4974B6A8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149132" y="7166932"/>
              <a:ext cx="2981741" cy="1494140"/>
            </a:xfrm>
            <a:prstGeom prst="rect">
              <a:avLst/>
            </a:prstGeom>
          </p:spPr>
        </p:pic>
        <p:pic>
          <p:nvPicPr>
            <p:cNvPr id="1026" name="Picture 2" descr="The best Wi-Fi extenders in 2022 | Tom's Guide">
              <a:extLst>
                <a:ext uri="{FF2B5EF4-FFF2-40B4-BE49-F238E27FC236}">
                  <a16:creationId xmlns:a16="http://schemas.microsoft.com/office/drawing/2014/main" id="{359A5CF3-C447-4E0B-ED27-8242377CD8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96" r="30755"/>
            <a:stretch/>
          </p:blipFill>
          <p:spPr bwMode="auto">
            <a:xfrm>
              <a:off x="12044019" y="5558125"/>
              <a:ext cx="1329738" cy="1437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30F38D2-E50E-9714-448E-8C9355BD1946}"/>
                </a:ext>
              </a:extLst>
            </p:cNvPr>
            <p:cNvSpPr txBox="1"/>
            <p:nvPr/>
          </p:nvSpPr>
          <p:spPr>
            <a:xfrm rot="16200000">
              <a:off x="9710812" y="7524537"/>
              <a:ext cx="1447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Large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916B9918-6BB3-36FC-1F7D-8D5B8F15125D}"/>
              </a:ext>
            </a:extLst>
          </p:cNvPr>
          <p:cNvSpPr txBox="1"/>
          <p:nvPr/>
        </p:nvSpPr>
        <p:spPr>
          <a:xfrm>
            <a:off x="12059677" y="6988054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Active</a:t>
            </a:r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BA3E0E5C-CD9A-1A61-10E4-44E64352B1E7}"/>
              </a:ext>
            </a:extLst>
          </p:cNvPr>
          <p:cNvGrpSpPr/>
          <p:nvPr/>
        </p:nvGrpSpPr>
        <p:grpSpPr>
          <a:xfrm>
            <a:off x="748053" y="9398974"/>
            <a:ext cx="4261470" cy="2121868"/>
            <a:chOff x="797186" y="9136368"/>
            <a:chExt cx="4261470" cy="2121868"/>
          </a:xfrm>
        </p:grpSpPr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36E2970E-428B-20B6-1130-84A8A3B53684}"/>
                </a:ext>
              </a:extLst>
            </p:cNvPr>
            <p:cNvSpPr/>
            <p:nvPr/>
          </p:nvSpPr>
          <p:spPr>
            <a:xfrm>
              <a:off x="805921" y="9136368"/>
              <a:ext cx="4124412" cy="21218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C62FD6B-F436-125D-1B70-9543B6BF757E}"/>
                </a:ext>
              </a:extLst>
            </p:cNvPr>
            <p:cNvSpPr txBox="1"/>
            <p:nvPr/>
          </p:nvSpPr>
          <p:spPr>
            <a:xfrm>
              <a:off x="797186" y="9764564"/>
              <a:ext cx="247167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Ideal Model</a:t>
              </a:r>
            </a:p>
            <a:p>
              <a:r>
                <a:rPr lang="en-US" sz="2800" dirty="0"/>
                <a:t>Characteristic  </a:t>
              </a:r>
            </a:p>
          </p:txBody>
        </p:sp>
        <p:sp>
          <p:nvSpPr>
            <p:cNvPr id="71" name="Left Brace 70">
              <a:extLst>
                <a:ext uri="{FF2B5EF4-FFF2-40B4-BE49-F238E27FC236}">
                  <a16:creationId xmlns:a16="http://schemas.microsoft.com/office/drawing/2014/main" id="{CB0CD171-FCB1-22C6-4964-6139649D2CF1}"/>
                </a:ext>
              </a:extLst>
            </p:cNvPr>
            <p:cNvSpPr/>
            <p:nvPr/>
          </p:nvSpPr>
          <p:spPr>
            <a:xfrm>
              <a:off x="3030175" y="9516939"/>
              <a:ext cx="340161" cy="1530261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9A46566-2FB5-0374-976C-3D2437ACA2CA}"/>
                </a:ext>
              </a:extLst>
            </p:cNvPr>
            <p:cNvSpPr txBox="1"/>
            <p:nvPr/>
          </p:nvSpPr>
          <p:spPr>
            <a:xfrm>
              <a:off x="3314073" y="9534409"/>
              <a:ext cx="174458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-Small</a:t>
              </a:r>
            </a:p>
            <a:p>
              <a:r>
                <a:rPr lang="en-US" sz="2800" dirty="0"/>
                <a:t>-Portable </a:t>
              </a:r>
            </a:p>
            <a:p>
              <a:r>
                <a:rPr lang="en-US" sz="2800" dirty="0"/>
                <a:t>-Passive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D271A0C-EE84-024D-85A9-2E8A49300BFD}"/>
              </a:ext>
            </a:extLst>
          </p:cNvPr>
          <p:cNvGrpSpPr/>
          <p:nvPr/>
        </p:nvGrpSpPr>
        <p:grpSpPr>
          <a:xfrm>
            <a:off x="5759703" y="8992899"/>
            <a:ext cx="9115212" cy="3387560"/>
            <a:chOff x="5341784" y="9317290"/>
            <a:chExt cx="9115212" cy="3185271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BA210EA-D9A2-6CA1-BE44-D26D663F730F}"/>
                </a:ext>
              </a:extLst>
            </p:cNvPr>
            <p:cNvSpPr/>
            <p:nvPr/>
          </p:nvSpPr>
          <p:spPr>
            <a:xfrm>
              <a:off x="5341784" y="9317290"/>
              <a:ext cx="9115212" cy="31852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82C9170-D050-3EAE-DB2D-37E46E7497A6}"/>
                </a:ext>
              </a:extLst>
            </p:cNvPr>
            <p:cNvSpPr txBox="1"/>
            <p:nvPr/>
          </p:nvSpPr>
          <p:spPr>
            <a:xfrm>
              <a:off x="5439822" y="9452191"/>
              <a:ext cx="8820033" cy="2922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2800" dirty="0">
                  <a:effectLst/>
                  <a:ea typeface="Times New Roman" panose="02020603050405020304" pitchFamily="18" charset="0"/>
                </a:rPr>
                <a:t>1.Constructed on a printed circuit board using lump    antenna components rather than large antenna components</a:t>
              </a:r>
            </a:p>
            <a:p>
              <a:pPr algn="just"/>
              <a:r>
                <a:rPr lang="en-US" sz="2800" dirty="0"/>
                <a:t>2.Sacrifice area, directivity in order to enhance the signal in a specific direction, while simultaneously decreasing the signal intensity in the remaining angle of direction</a:t>
              </a:r>
            </a:p>
          </p:txBody>
        </p:sp>
      </p:grp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7D3A6184-3EBC-F935-53B1-1F174E488529}"/>
              </a:ext>
            </a:extLst>
          </p:cNvPr>
          <p:cNvSpPr/>
          <p:nvPr/>
        </p:nvSpPr>
        <p:spPr>
          <a:xfrm>
            <a:off x="5050811" y="10309616"/>
            <a:ext cx="539280" cy="45652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00E2CB7-B540-963C-2494-96C8B9D6006C}"/>
              </a:ext>
            </a:extLst>
          </p:cNvPr>
          <p:cNvGrpSpPr/>
          <p:nvPr/>
        </p:nvGrpSpPr>
        <p:grpSpPr>
          <a:xfrm>
            <a:off x="1271913" y="12768379"/>
            <a:ext cx="13919577" cy="2208599"/>
            <a:chOff x="3235977" y="12690066"/>
            <a:chExt cx="13919577" cy="2208599"/>
          </a:xfrm>
        </p:grpSpPr>
        <p:sp>
          <p:nvSpPr>
            <p:cNvPr id="80" name="Arrow: Pentagon 79">
              <a:extLst>
                <a:ext uri="{FF2B5EF4-FFF2-40B4-BE49-F238E27FC236}">
                  <a16:creationId xmlns:a16="http://schemas.microsoft.com/office/drawing/2014/main" id="{8E9E25E0-7C1F-DF58-A971-75B26624D7DD}"/>
                </a:ext>
              </a:extLst>
            </p:cNvPr>
            <p:cNvSpPr/>
            <p:nvPr/>
          </p:nvSpPr>
          <p:spPr>
            <a:xfrm>
              <a:off x="10884692" y="12693873"/>
              <a:ext cx="2624633" cy="519638"/>
            </a:xfrm>
            <a:prstGeom prst="homePlat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L</a:t>
              </a:r>
              <a:r>
                <a:rPr lang="en-US" sz="2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ine </a:t>
              </a:r>
              <a:r>
                <a:rPr lang="en-US" sz="28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I</a:t>
              </a:r>
              <a:r>
                <a:rPr lang="en-US" sz="2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mpedance</a:t>
              </a:r>
              <a:endParaRPr lang="en-US" sz="2800" dirty="0"/>
            </a:p>
          </p:txBody>
        </p:sp>
        <p:sp>
          <p:nvSpPr>
            <p:cNvPr id="81" name="Arrow: Pentagon 80">
              <a:extLst>
                <a:ext uri="{FF2B5EF4-FFF2-40B4-BE49-F238E27FC236}">
                  <a16:creationId xmlns:a16="http://schemas.microsoft.com/office/drawing/2014/main" id="{3FFAE941-657E-9A1C-DA0C-0850CA6654E9}"/>
                </a:ext>
              </a:extLst>
            </p:cNvPr>
            <p:cNvSpPr/>
            <p:nvPr/>
          </p:nvSpPr>
          <p:spPr>
            <a:xfrm>
              <a:off x="13066719" y="13588828"/>
              <a:ext cx="2624634" cy="519638"/>
            </a:xfrm>
            <a:prstGeom prst="homePlat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Smith chart</a:t>
              </a:r>
              <a:endParaRPr lang="en-US" sz="2800" dirty="0"/>
            </a:p>
          </p:txBody>
        </p:sp>
        <p:sp>
          <p:nvSpPr>
            <p:cNvPr id="82" name="Arrow: Pentagon 81">
              <a:extLst>
                <a:ext uri="{FF2B5EF4-FFF2-40B4-BE49-F238E27FC236}">
                  <a16:creationId xmlns:a16="http://schemas.microsoft.com/office/drawing/2014/main" id="{F4C5CAC4-85B5-A5EA-7F63-152959DE9156}"/>
                </a:ext>
              </a:extLst>
            </p:cNvPr>
            <p:cNvSpPr/>
            <p:nvPr/>
          </p:nvSpPr>
          <p:spPr>
            <a:xfrm>
              <a:off x="6550735" y="13588608"/>
              <a:ext cx="2692144" cy="519638"/>
            </a:xfrm>
            <a:prstGeom prst="homePlat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VSWR</a:t>
              </a:r>
              <a:endParaRPr lang="en-US" sz="2800" dirty="0"/>
            </a:p>
          </p:txBody>
        </p:sp>
        <p:sp>
          <p:nvSpPr>
            <p:cNvPr id="83" name="Arrow: Pentagon 82">
              <a:extLst>
                <a:ext uri="{FF2B5EF4-FFF2-40B4-BE49-F238E27FC236}">
                  <a16:creationId xmlns:a16="http://schemas.microsoft.com/office/drawing/2014/main" id="{16C7C344-3DAE-1090-CB9E-5CAD42269450}"/>
                </a:ext>
              </a:extLst>
            </p:cNvPr>
            <p:cNvSpPr/>
            <p:nvPr/>
          </p:nvSpPr>
          <p:spPr>
            <a:xfrm>
              <a:off x="7149132" y="14377194"/>
              <a:ext cx="2141244" cy="519638"/>
            </a:xfrm>
            <a:prstGeom prst="homePlat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Return loss</a:t>
              </a:r>
              <a:endParaRPr lang="en-US" sz="2800" dirty="0"/>
            </a:p>
          </p:txBody>
        </p:sp>
        <p:sp>
          <p:nvSpPr>
            <p:cNvPr id="84" name="Arrow: Pentagon 83">
              <a:extLst>
                <a:ext uri="{FF2B5EF4-FFF2-40B4-BE49-F238E27FC236}">
                  <a16:creationId xmlns:a16="http://schemas.microsoft.com/office/drawing/2014/main" id="{40620705-BD7C-4517-0927-D6347B37F40D}"/>
                </a:ext>
              </a:extLst>
            </p:cNvPr>
            <p:cNvSpPr/>
            <p:nvPr/>
          </p:nvSpPr>
          <p:spPr>
            <a:xfrm>
              <a:off x="9367008" y="14379027"/>
              <a:ext cx="3849255" cy="519638"/>
            </a:xfrm>
            <a:prstGeom prst="homePlat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S-parameters </a:t>
              </a:r>
              <a:endParaRPr lang="en-US" sz="2800" dirty="0"/>
            </a:p>
          </p:txBody>
        </p:sp>
        <p:sp>
          <p:nvSpPr>
            <p:cNvPr id="85" name="Arrow: Pentagon 84">
              <a:extLst>
                <a:ext uri="{FF2B5EF4-FFF2-40B4-BE49-F238E27FC236}">
                  <a16:creationId xmlns:a16="http://schemas.microsoft.com/office/drawing/2014/main" id="{9E65B9AA-B545-0569-3335-3611BA930E00}"/>
                </a:ext>
              </a:extLst>
            </p:cNvPr>
            <p:cNvSpPr/>
            <p:nvPr/>
          </p:nvSpPr>
          <p:spPr>
            <a:xfrm>
              <a:off x="13549348" y="12690066"/>
              <a:ext cx="3606206" cy="519638"/>
            </a:xfrm>
            <a:prstGeom prst="homePlat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Impedance matching </a:t>
              </a:r>
              <a:endParaRPr lang="en-US" sz="2800" dirty="0"/>
            </a:p>
          </p:txBody>
        </p:sp>
        <p:sp>
          <p:nvSpPr>
            <p:cNvPr id="86" name="Arrow: Pentagon 85">
              <a:extLst>
                <a:ext uri="{FF2B5EF4-FFF2-40B4-BE49-F238E27FC236}">
                  <a16:creationId xmlns:a16="http://schemas.microsoft.com/office/drawing/2014/main" id="{0FA77495-55FB-E30B-8889-FEF910344FCB}"/>
                </a:ext>
              </a:extLst>
            </p:cNvPr>
            <p:cNvSpPr/>
            <p:nvPr/>
          </p:nvSpPr>
          <p:spPr>
            <a:xfrm>
              <a:off x="9354586" y="13604210"/>
              <a:ext cx="3621546" cy="519638"/>
            </a:xfrm>
            <a:prstGeom prst="homePlat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R</a:t>
              </a:r>
              <a:r>
                <a:rPr lang="en-US" sz="2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eflection </a:t>
              </a:r>
              <a:r>
                <a:rPr lang="en-US" sz="28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C</a:t>
              </a:r>
              <a:r>
                <a:rPr lang="en-US" sz="2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oefficient </a:t>
              </a:r>
              <a:endParaRPr lang="en-US" sz="2800" dirty="0"/>
            </a:p>
          </p:txBody>
        </p:sp>
        <p:sp>
          <p:nvSpPr>
            <p:cNvPr id="87" name="Arrow: Pentagon 86">
              <a:extLst>
                <a:ext uri="{FF2B5EF4-FFF2-40B4-BE49-F238E27FC236}">
                  <a16:creationId xmlns:a16="http://schemas.microsoft.com/office/drawing/2014/main" id="{B8B46FC1-1D48-30CA-F6C6-F4C71C2A5ECE}"/>
                </a:ext>
              </a:extLst>
            </p:cNvPr>
            <p:cNvSpPr/>
            <p:nvPr/>
          </p:nvSpPr>
          <p:spPr>
            <a:xfrm>
              <a:off x="3247879" y="12725080"/>
              <a:ext cx="3207630" cy="519638"/>
            </a:xfrm>
            <a:prstGeom prst="homePlat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effectLst/>
                  <a:latin typeface="Times New Roman" panose="02020603050405020304" pitchFamily="18" charset="0"/>
                  <a:ea typeface="等线" panose="02010600030101010101" pitchFamily="2" charset="-122"/>
                </a:rPr>
                <a:t>Maxwell Equations </a:t>
              </a:r>
              <a:endParaRPr lang="en-US" sz="2800" dirty="0"/>
            </a:p>
          </p:txBody>
        </p:sp>
        <p:sp>
          <p:nvSpPr>
            <p:cNvPr id="88" name="Arrow: Pentagon 87">
              <a:extLst>
                <a:ext uri="{FF2B5EF4-FFF2-40B4-BE49-F238E27FC236}">
                  <a16:creationId xmlns:a16="http://schemas.microsoft.com/office/drawing/2014/main" id="{6C6DCA97-916C-1925-A6F1-3CA9CF0F1CF4}"/>
                </a:ext>
              </a:extLst>
            </p:cNvPr>
            <p:cNvSpPr/>
            <p:nvPr/>
          </p:nvSpPr>
          <p:spPr>
            <a:xfrm>
              <a:off x="3235977" y="13588608"/>
              <a:ext cx="3285725" cy="519638"/>
            </a:xfrm>
            <a:prstGeom prst="homePlat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Wave Equation</a:t>
              </a:r>
              <a:endParaRPr lang="en-US" sz="2800" dirty="0"/>
            </a:p>
          </p:txBody>
        </p:sp>
        <p:sp>
          <p:nvSpPr>
            <p:cNvPr id="89" name="Arrow: Pentagon 88">
              <a:extLst>
                <a:ext uri="{FF2B5EF4-FFF2-40B4-BE49-F238E27FC236}">
                  <a16:creationId xmlns:a16="http://schemas.microsoft.com/office/drawing/2014/main" id="{4C68A930-E2B0-97D6-9BD5-5648019018FE}"/>
                </a:ext>
              </a:extLst>
            </p:cNvPr>
            <p:cNvSpPr/>
            <p:nvPr/>
          </p:nvSpPr>
          <p:spPr>
            <a:xfrm>
              <a:off x="6558727" y="12712222"/>
              <a:ext cx="4250834" cy="519638"/>
            </a:xfrm>
            <a:prstGeom prst="homePlat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C</a:t>
              </a:r>
              <a:r>
                <a:rPr lang="en-US" sz="2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haracteristic </a:t>
              </a:r>
              <a:r>
                <a:rPr lang="en-US" sz="28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I</a:t>
              </a:r>
              <a:r>
                <a:rPr lang="en-US" sz="2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mpedance </a:t>
              </a:r>
              <a:endParaRPr lang="en-US" sz="2800" dirty="0"/>
            </a:p>
          </p:txBody>
        </p:sp>
        <p:sp>
          <p:nvSpPr>
            <p:cNvPr id="90" name="Arrow: Pentagon 89">
              <a:extLst>
                <a:ext uri="{FF2B5EF4-FFF2-40B4-BE49-F238E27FC236}">
                  <a16:creationId xmlns:a16="http://schemas.microsoft.com/office/drawing/2014/main" id="{DB1B3B70-437D-AA8E-3B62-7D5F5B8A62DF}"/>
                </a:ext>
              </a:extLst>
            </p:cNvPr>
            <p:cNvSpPr/>
            <p:nvPr/>
          </p:nvSpPr>
          <p:spPr>
            <a:xfrm>
              <a:off x="3235977" y="14352883"/>
              <a:ext cx="3836522" cy="519638"/>
            </a:xfrm>
            <a:prstGeom prst="homePlat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P</a:t>
              </a:r>
              <a:r>
                <a:rPr lang="en-US" sz="2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ropagation </a:t>
              </a:r>
              <a:r>
                <a:rPr lang="en-US" sz="28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C</a:t>
              </a:r>
              <a:r>
                <a:rPr lang="en-US" sz="2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onstant </a:t>
              </a:r>
              <a:endParaRPr lang="en-US" sz="2800" dirty="0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3D92E6F4-A060-F694-3549-E2EFE4DC5FC2}"/>
              </a:ext>
            </a:extLst>
          </p:cNvPr>
          <p:cNvGrpSpPr/>
          <p:nvPr/>
        </p:nvGrpSpPr>
        <p:grpSpPr>
          <a:xfrm>
            <a:off x="15229589" y="12782548"/>
            <a:ext cx="3160794" cy="2177082"/>
            <a:chOff x="17102523" y="12565205"/>
            <a:chExt cx="3543230" cy="2101043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337F629-1149-5971-1EFC-DB0FFE19B402}"/>
                </a:ext>
              </a:extLst>
            </p:cNvPr>
            <p:cNvSpPr/>
            <p:nvPr/>
          </p:nvSpPr>
          <p:spPr>
            <a:xfrm>
              <a:off x="17102523" y="12565205"/>
              <a:ext cx="3543230" cy="21010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6563F93-5B4C-C864-2C6F-CB563DFD4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7375849" y="13277039"/>
              <a:ext cx="2996576" cy="58599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03BDB0D-3B17-1309-86AC-A3817B42F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7382544" y="13920178"/>
              <a:ext cx="2996576" cy="599315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0BCE105-B6D9-117F-C4A0-FFD95175E8C3}"/>
                </a:ext>
              </a:extLst>
            </p:cNvPr>
            <p:cNvSpPr txBox="1"/>
            <p:nvPr/>
          </p:nvSpPr>
          <p:spPr>
            <a:xfrm>
              <a:off x="17503449" y="12691593"/>
              <a:ext cx="2764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Software</a:t>
              </a: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9F6D9D5D-0F50-1C23-1357-842C5AB54B87}"/>
              </a:ext>
            </a:extLst>
          </p:cNvPr>
          <p:cNvSpPr txBox="1"/>
          <p:nvPr/>
        </p:nvSpPr>
        <p:spPr>
          <a:xfrm>
            <a:off x="2722836" y="15379320"/>
            <a:ext cx="3220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TRL calibration</a:t>
            </a: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50C71C2F-BF6D-2A16-12C8-280A285EF98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43511" y="16042653"/>
            <a:ext cx="5999656" cy="841331"/>
          </a:xfrm>
          <a:prstGeom prst="rect">
            <a:avLst/>
          </a:prstGeom>
        </p:spPr>
      </p:pic>
      <p:pic>
        <p:nvPicPr>
          <p:cNvPr id="100" name="Picture 99" descr="A picture containing metalware&#10;&#10;Description automatically generated">
            <a:extLst>
              <a:ext uri="{FF2B5EF4-FFF2-40B4-BE49-F238E27FC236}">
                <a16:creationId xmlns:a16="http://schemas.microsoft.com/office/drawing/2014/main" id="{BF1D78EB-FDF4-E135-FC0B-3A420DD35C55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917" y="16860305"/>
            <a:ext cx="932956" cy="93295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6D01B911-BA54-5CC4-60CC-DBECB09BB974}"/>
              </a:ext>
            </a:extLst>
          </p:cNvPr>
          <p:cNvSpPr txBox="1"/>
          <p:nvPr/>
        </p:nvSpPr>
        <p:spPr>
          <a:xfrm>
            <a:off x="679499" y="17121644"/>
            <a:ext cx="4066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Introduced test fixtures: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2EE1D5A-B999-4CF5-5716-A0BA3BA2C7E1}"/>
              </a:ext>
            </a:extLst>
          </p:cNvPr>
          <p:cNvGrpSpPr/>
          <p:nvPr/>
        </p:nvGrpSpPr>
        <p:grpSpPr>
          <a:xfrm>
            <a:off x="771061" y="22821422"/>
            <a:ext cx="8204608" cy="3070272"/>
            <a:chOff x="864982" y="22992895"/>
            <a:chExt cx="8204608" cy="3070272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BBF8C739-0D40-4FBC-240F-F62B5B5644A8}"/>
                </a:ext>
              </a:extLst>
            </p:cNvPr>
            <p:cNvSpPr/>
            <p:nvPr/>
          </p:nvSpPr>
          <p:spPr>
            <a:xfrm>
              <a:off x="864982" y="22992895"/>
              <a:ext cx="8204608" cy="30702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3E66E40E-5D2A-2554-C298-5C6A993E4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842" y="23049790"/>
              <a:ext cx="5085753" cy="29310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Picture 107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EF6CA70D-F886-880F-F351-195405D881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71" r="17953"/>
            <a:stretch/>
          </p:blipFill>
          <p:spPr>
            <a:xfrm>
              <a:off x="6113673" y="23108281"/>
              <a:ext cx="2746697" cy="2862106"/>
            </a:xfrm>
            <a:prstGeom prst="rect">
              <a:avLst/>
            </a:prstGeom>
          </p:spPr>
        </p:pic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A4C5A6F6-536F-3774-583E-DA2CC259B6B7}"/>
              </a:ext>
            </a:extLst>
          </p:cNvPr>
          <p:cNvGrpSpPr/>
          <p:nvPr/>
        </p:nvGrpSpPr>
        <p:grpSpPr>
          <a:xfrm>
            <a:off x="805922" y="16982408"/>
            <a:ext cx="8645740" cy="3453627"/>
            <a:chOff x="823961" y="17121644"/>
            <a:chExt cx="8645740" cy="3453627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F32AB9DB-098C-DDF2-A4E4-F81331B2C5C6}"/>
                </a:ext>
              </a:extLst>
            </p:cNvPr>
            <p:cNvSpPr/>
            <p:nvPr/>
          </p:nvSpPr>
          <p:spPr>
            <a:xfrm>
              <a:off x="823961" y="18017023"/>
              <a:ext cx="8212784" cy="21654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8FEE3B3B-5AC2-4850-78B7-3BBCB0E94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194614" y="18153129"/>
              <a:ext cx="2500636" cy="1588778"/>
            </a:xfrm>
            <a:prstGeom prst="rect">
              <a:avLst/>
            </a:prstGeom>
          </p:spPr>
        </p:pic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63C848A6-D3FC-ACD8-641B-07860B9C5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973238" y="18142150"/>
              <a:ext cx="4911701" cy="2028309"/>
            </a:xfrm>
            <a:prstGeom prst="rect">
              <a:avLst/>
            </a:prstGeom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288B456-E34E-BC7F-D231-E09AD13E4F67}"/>
                </a:ext>
              </a:extLst>
            </p:cNvPr>
            <p:cNvSpPr txBox="1"/>
            <p:nvPr/>
          </p:nvSpPr>
          <p:spPr>
            <a:xfrm>
              <a:off x="5932743" y="17121644"/>
              <a:ext cx="27291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SMA connector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18970D1-CD26-E146-F782-EA53AF19006F}"/>
                </a:ext>
              </a:extLst>
            </p:cNvPr>
            <p:cNvSpPr txBox="1"/>
            <p:nvPr/>
          </p:nvSpPr>
          <p:spPr>
            <a:xfrm rot="5400000">
              <a:off x="8020687" y="19126258"/>
              <a:ext cx="24979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ADS </a:t>
              </a:r>
              <a:r>
                <a:rPr lang="en-US" altLang="zh-CN" sz="2000" dirty="0"/>
                <a:t>simulation</a:t>
              </a:r>
              <a:endParaRPr lang="en-US" sz="2000" dirty="0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6B6FA5F-4D54-2BE9-04C8-00320078E53A}"/>
              </a:ext>
            </a:extLst>
          </p:cNvPr>
          <p:cNvGrpSpPr/>
          <p:nvPr/>
        </p:nvGrpSpPr>
        <p:grpSpPr>
          <a:xfrm>
            <a:off x="797187" y="20211411"/>
            <a:ext cx="8672514" cy="2657636"/>
            <a:chOff x="797186" y="20243065"/>
            <a:chExt cx="8672514" cy="2657636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29963626-9A15-886D-42A0-59E4B0B961F1}"/>
                </a:ext>
              </a:extLst>
            </p:cNvPr>
            <p:cNvSpPr/>
            <p:nvPr/>
          </p:nvSpPr>
          <p:spPr>
            <a:xfrm>
              <a:off x="797186" y="20243065"/>
              <a:ext cx="8239558" cy="24462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11F44EA9-227D-3B06-3B34-3938806D2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44063" y="20461843"/>
              <a:ext cx="2343781" cy="1961425"/>
            </a:xfrm>
            <a:prstGeom prst="rect">
              <a:avLst/>
            </a:prstGeom>
          </p:spPr>
        </p:pic>
        <p:pic>
          <p:nvPicPr>
            <p:cNvPr id="8" name="Picture 7" descr="Chart&#10;&#10;Description automatically generated">
              <a:extLst>
                <a:ext uri="{FF2B5EF4-FFF2-40B4-BE49-F238E27FC236}">
                  <a16:creationId xmlns:a16="http://schemas.microsoft.com/office/drawing/2014/main" id="{902FB256-ED17-9B38-D050-EB6F9E1931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 t="697" b="766"/>
            <a:stretch/>
          </p:blipFill>
          <p:spPr bwMode="auto">
            <a:xfrm>
              <a:off x="6488974" y="20323888"/>
              <a:ext cx="2217937" cy="223733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9" name="Picture 8" descr="Diagram&#10;&#10;Description automatically generated">
              <a:extLst>
                <a:ext uri="{FF2B5EF4-FFF2-40B4-BE49-F238E27FC236}">
                  <a16:creationId xmlns:a16="http://schemas.microsoft.com/office/drawing/2014/main" id="{825B9263-F045-3E63-352D-A83D884F9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3434720" y="20529607"/>
              <a:ext cx="2820970" cy="1863089"/>
            </a:xfrm>
            <a:prstGeom prst="rect">
              <a:avLst/>
            </a:prstGeom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3D94D19-55B7-C3E9-D7DA-C6A6A1662BDD}"/>
                </a:ext>
              </a:extLst>
            </p:cNvPr>
            <p:cNvSpPr txBox="1"/>
            <p:nvPr/>
          </p:nvSpPr>
          <p:spPr>
            <a:xfrm rot="5400000">
              <a:off x="7992971" y="21423972"/>
              <a:ext cx="25533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Create HFSS Model</a:t>
              </a:r>
            </a:p>
          </p:txBody>
        </p:sp>
      </p:grpSp>
      <p:sp>
        <p:nvSpPr>
          <p:cNvPr id="116" name="Arrow: Down 115">
            <a:extLst>
              <a:ext uri="{FF2B5EF4-FFF2-40B4-BE49-F238E27FC236}">
                <a16:creationId xmlns:a16="http://schemas.microsoft.com/office/drawing/2014/main" id="{7CB67318-0192-658E-D79B-3F0177843606}"/>
              </a:ext>
            </a:extLst>
          </p:cNvPr>
          <p:cNvSpPr/>
          <p:nvPr/>
        </p:nvSpPr>
        <p:spPr>
          <a:xfrm>
            <a:off x="9155735" y="20005155"/>
            <a:ext cx="159769" cy="26605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Arrow: Down 116">
            <a:extLst>
              <a:ext uri="{FF2B5EF4-FFF2-40B4-BE49-F238E27FC236}">
                <a16:creationId xmlns:a16="http://schemas.microsoft.com/office/drawing/2014/main" id="{795D1E59-E426-A18A-A83F-243AA7FA5A4B}"/>
              </a:ext>
            </a:extLst>
          </p:cNvPr>
          <p:cNvSpPr/>
          <p:nvPr/>
        </p:nvSpPr>
        <p:spPr>
          <a:xfrm>
            <a:off x="9189491" y="22920816"/>
            <a:ext cx="152132" cy="28262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D53200C-431F-1B17-2CA4-1117E594E66A}"/>
              </a:ext>
            </a:extLst>
          </p:cNvPr>
          <p:cNvSpPr txBox="1"/>
          <p:nvPr/>
        </p:nvSpPr>
        <p:spPr>
          <a:xfrm rot="5400000">
            <a:off x="7766582" y="24612910"/>
            <a:ext cx="3036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MATLAB &amp; Fabrication</a:t>
            </a:r>
          </a:p>
        </p:txBody>
      </p:sp>
      <p:pic>
        <p:nvPicPr>
          <p:cNvPr id="121" name="Picture 120" descr="Chart&#10;&#10;Description automatically generated">
            <a:extLst>
              <a:ext uri="{FF2B5EF4-FFF2-40B4-BE49-F238E27FC236}">
                <a16:creationId xmlns:a16="http://schemas.microsoft.com/office/drawing/2014/main" id="{FF3DE028-D45A-085C-B7F2-6509F3ACC6DA}"/>
              </a:ext>
            </a:extLst>
          </p:cNvPr>
          <p:cNvPicPr>
            <a:picLocks noChangeAspect="1"/>
          </p:cNvPicPr>
          <p:nvPr/>
        </p:nvPicPr>
        <p:blipFill rotWithShape="1">
          <a:blip r:embed="rId28"/>
          <a:srcRect t="3863"/>
          <a:stretch/>
        </p:blipFill>
        <p:spPr bwMode="auto">
          <a:xfrm>
            <a:off x="3709355" y="26041416"/>
            <a:ext cx="4781260" cy="18375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69AA53D1-0DF9-A264-A20C-DE029BAB8D6B}"/>
              </a:ext>
            </a:extLst>
          </p:cNvPr>
          <p:cNvSpPr txBox="1"/>
          <p:nvPr/>
        </p:nvSpPr>
        <p:spPr>
          <a:xfrm rot="5400000">
            <a:off x="7981034" y="27784742"/>
            <a:ext cx="2589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VNA test &amp; analysis</a:t>
            </a:r>
          </a:p>
        </p:txBody>
      </p:sp>
      <p:sp>
        <p:nvSpPr>
          <p:cNvPr id="124" name="Arrow: Down 123">
            <a:extLst>
              <a:ext uri="{FF2B5EF4-FFF2-40B4-BE49-F238E27FC236}">
                <a16:creationId xmlns:a16="http://schemas.microsoft.com/office/drawing/2014/main" id="{436076AE-D14B-2368-0C27-2FB2E33B42DA}"/>
              </a:ext>
            </a:extLst>
          </p:cNvPr>
          <p:cNvSpPr/>
          <p:nvPr/>
        </p:nvSpPr>
        <p:spPr>
          <a:xfrm>
            <a:off x="9189491" y="25980844"/>
            <a:ext cx="152132" cy="51770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7" name="Picture 126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24B9C74B-A800-8EA9-847A-B269B2C36E01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7130" y="15650858"/>
            <a:ext cx="4239148" cy="1840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Picture 127" descr="Chart&#10;&#10;Description automatically generated with low confidence">
            <a:extLst>
              <a:ext uri="{FF2B5EF4-FFF2-40B4-BE49-F238E27FC236}">
                <a16:creationId xmlns:a16="http://schemas.microsoft.com/office/drawing/2014/main" id="{05B048D4-70A4-28F0-D2E8-31A9CCED9B8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3225758" y="17658874"/>
            <a:ext cx="4244742" cy="1768217"/>
          </a:xfrm>
          <a:prstGeom prst="rect">
            <a:avLst/>
          </a:prstGeom>
        </p:spPr>
      </p:pic>
      <p:pic>
        <p:nvPicPr>
          <p:cNvPr id="129" name="Picture 128" descr="Chart&#10;&#10;Description automatically generated">
            <a:extLst>
              <a:ext uri="{FF2B5EF4-FFF2-40B4-BE49-F238E27FC236}">
                <a16:creationId xmlns:a16="http://schemas.microsoft.com/office/drawing/2014/main" id="{6D42CE3B-14F9-F152-5001-41FE1556D363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3261144" y="19695315"/>
            <a:ext cx="4248013" cy="1793802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EFB1290F-1170-E9BA-F36C-25417C9C428D}"/>
              </a:ext>
            </a:extLst>
          </p:cNvPr>
          <p:cNvSpPr txBox="1"/>
          <p:nvPr/>
        </p:nvSpPr>
        <p:spPr>
          <a:xfrm rot="16200000">
            <a:off x="8643127" y="16338870"/>
            <a:ext cx="21020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Monopole Antenna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B1FAB64-8C47-E039-BCAD-52A92CFEC74F}"/>
              </a:ext>
            </a:extLst>
          </p:cNvPr>
          <p:cNvSpPr txBox="1"/>
          <p:nvPr/>
        </p:nvSpPr>
        <p:spPr>
          <a:xfrm rot="16200000">
            <a:off x="8663803" y="18199544"/>
            <a:ext cx="21020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Patch  Antenna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E9C45C1-1746-3F33-9D3D-9E1652DB1E4B}"/>
              </a:ext>
            </a:extLst>
          </p:cNvPr>
          <p:cNvSpPr txBox="1"/>
          <p:nvPr/>
        </p:nvSpPr>
        <p:spPr>
          <a:xfrm rot="16200000">
            <a:off x="8663803" y="20211252"/>
            <a:ext cx="21020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Ring Resonator</a:t>
            </a:r>
          </a:p>
        </p:txBody>
      </p:sp>
      <p:sp>
        <p:nvSpPr>
          <p:cNvPr id="1027" name="Arrow: Down 1026">
            <a:extLst>
              <a:ext uri="{FF2B5EF4-FFF2-40B4-BE49-F238E27FC236}">
                <a16:creationId xmlns:a16="http://schemas.microsoft.com/office/drawing/2014/main" id="{2C785D37-79E8-9CA4-4F65-8FE935EC327A}"/>
              </a:ext>
            </a:extLst>
          </p:cNvPr>
          <p:cNvSpPr/>
          <p:nvPr/>
        </p:nvSpPr>
        <p:spPr>
          <a:xfrm>
            <a:off x="14809627" y="21652949"/>
            <a:ext cx="400110" cy="35816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FDE220C8-8EDA-655A-1965-68CC172E09CC}"/>
              </a:ext>
            </a:extLst>
          </p:cNvPr>
          <p:cNvGrpSpPr/>
          <p:nvPr/>
        </p:nvGrpSpPr>
        <p:grpSpPr>
          <a:xfrm>
            <a:off x="9899493" y="22063800"/>
            <a:ext cx="10899327" cy="4272518"/>
            <a:chOff x="9915915" y="22288888"/>
            <a:chExt cx="10899327" cy="4272518"/>
          </a:xfrm>
        </p:grpSpPr>
        <p:sp>
          <p:nvSpPr>
            <p:cNvPr id="1028" name="Rectangle 1027">
              <a:extLst>
                <a:ext uri="{FF2B5EF4-FFF2-40B4-BE49-F238E27FC236}">
                  <a16:creationId xmlns:a16="http://schemas.microsoft.com/office/drawing/2014/main" id="{21F34A6B-AB08-C6D0-852D-DB924F01D964}"/>
                </a:ext>
              </a:extLst>
            </p:cNvPr>
            <p:cNvSpPr/>
            <p:nvPr/>
          </p:nvSpPr>
          <p:spPr>
            <a:xfrm>
              <a:off x="9915915" y="22288888"/>
              <a:ext cx="10899327" cy="424711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0" name="Picture 129" descr="Chart, line chart, histogram&#10;&#10;Description automatically generated">
              <a:extLst>
                <a:ext uri="{FF2B5EF4-FFF2-40B4-BE49-F238E27FC236}">
                  <a16:creationId xmlns:a16="http://schemas.microsoft.com/office/drawing/2014/main" id="{10B329AD-72C6-20D4-1C4B-D95BFF71A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03102" y="22389000"/>
              <a:ext cx="8125165" cy="3567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Picture 16" descr="Diagram&#10;&#10;Description automatically generated">
              <a:extLst>
                <a:ext uri="{FF2B5EF4-FFF2-40B4-BE49-F238E27FC236}">
                  <a16:creationId xmlns:a16="http://schemas.microsoft.com/office/drawing/2014/main" id="{C71770F2-3AB1-E5A3-8E9F-F79332889C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/>
            <a:srcRect t="1377"/>
            <a:stretch/>
          </p:blipFill>
          <p:spPr bwMode="auto">
            <a:xfrm>
              <a:off x="10075015" y="22365704"/>
              <a:ext cx="2547801" cy="370633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C1B33A50-91EE-1DD0-06A6-D01C1AAC74E4}"/>
                </a:ext>
              </a:extLst>
            </p:cNvPr>
            <p:cNvSpPr txBox="1"/>
            <p:nvPr/>
          </p:nvSpPr>
          <p:spPr>
            <a:xfrm>
              <a:off x="13706086" y="25915075"/>
              <a:ext cx="661877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/>
                <a:t>Around 2.4GHz, the frequency performance indicated that the passive antenna resonator absorbed approximately 13.2dB. 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3991B85-9D57-004A-AB49-E1FA9DDCFF0C}"/>
                </a:ext>
              </a:extLst>
            </p:cNvPr>
            <p:cNvSpPr txBox="1"/>
            <p:nvPr/>
          </p:nvSpPr>
          <p:spPr>
            <a:xfrm>
              <a:off x="10517505" y="26136598"/>
              <a:ext cx="21126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/>
                <a:t>HFSS Test Model</a:t>
              </a:r>
            </a:p>
          </p:txBody>
        </p:sp>
      </p:grpSp>
      <p:pic>
        <p:nvPicPr>
          <p:cNvPr id="141" name="Picture 2">
            <a:extLst>
              <a:ext uri="{FF2B5EF4-FFF2-40B4-BE49-F238E27FC236}">
                <a16:creationId xmlns:a16="http://schemas.microsoft.com/office/drawing/2014/main" id="{A0BEA533-9BA4-3AB2-27B8-02D7BA5A7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1112" y="3001216"/>
            <a:ext cx="700489" cy="70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C91AD11D-2A57-63E9-9037-30DA9DCC04D3}"/>
              </a:ext>
            </a:extLst>
          </p:cNvPr>
          <p:cNvSpPr txBox="1"/>
          <p:nvPr/>
        </p:nvSpPr>
        <p:spPr>
          <a:xfrm>
            <a:off x="9784434" y="29019078"/>
            <a:ext cx="111045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a typeface="Times New Roman" panose="02020603050405020304" pitchFamily="18" charset="0"/>
              </a:rPr>
              <a:t>There was around 9.1dB enhancement by the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effect of this passive antenna resonator. However, comparing to the HFSS simulation, the average S21 was quite small, which already reaching around -40dB. </a:t>
            </a:r>
            <a:endParaRPr lang="en-US" sz="1800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DBB06477-9614-DE73-5F6C-92E038F4E977}"/>
              </a:ext>
            </a:extLst>
          </p:cNvPr>
          <p:cNvSpPr txBox="1"/>
          <p:nvPr/>
        </p:nvSpPr>
        <p:spPr>
          <a:xfrm rot="16200000">
            <a:off x="8684773" y="27445071"/>
            <a:ext cx="2589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VNA test &amp; analysis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807E6EE-F3EB-2843-DD3E-F0064A8F9EA8}"/>
              </a:ext>
            </a:extLst>
          </p:cNvPr>
          <p:cNvSpPr txBox="1"/>
          <p:nvPr/>
        </p:nvSpPr>
        <p:spPr>
          <a:xfrm>
            <a:off x="18299156" y="12840718"/>
            <a:ext cx="2465671" cy="542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Hardware</a:t>
            </a:r>
          </a:p>
        </p:txBody>
      </p:sp>
      <p:pic>
        <p:nvPicPr>
          <p:cNvPr id="1031" name="Picture 1030">
            <a:extLst>
              <a:ext uri="{FF2B5EF4-FFF2-40B4-BE49-F238E27FC236}">
                <a16:creationId xmlns:a16="http://schemas.microsoft.com/office/drawing/2014/main" id="{4810F8E6-09E4-CC5E-700B-D5220FB1A4AA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8748034" y="13443519"/>
            <a:ext cx="1456572" cy="1447525"/>
          </a:xfrm>
          <a:prstGeom prst="rect">
            <a:avLst/>
          </a:prstGeom>
        </p:spPr>
      </p:pic>
      <p:sp>
        <p:nvSpPr>
          <p:cNvPr id="154" name="Arrow: Down 153">
            <a:extLst>
              <a:ext uri="{FF2B5EF4-FFF2-40B4-BE49-F238E27FC236}">
                <a16:creationId xmlns:a16="http://schemas.microsoft.com/office/drawing/2014/main" id="{C118F1AA-0E35-AB8E-0944-83E64F7B96B3}"/>
              </a:ext>
            </a:extLst>
          </p:cNvPr>
          <p:cNvSpPr/>
          <p:nvPr/>
        </p:nvSpPr>
        <p:spPr>
          <a:xfrm>
            <a:off x="14953263" y="26362952"/>
            <a:ext cx="197141" cy="30116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6" name="Picture 155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F8C1704F-E9BC-D7CC-C9BA-5F5A60858F3E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2995" y="10204548"/>
            <a:ext cx="2933139" cy="226530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Rectangle: Diagonal Corners Snipped 154">
            <a:extLst>
              <a:ext uri="{FF2B5EF4-FFF2-40B4-BE49-F238E27FC236}">
                <a16:creationId xmlns:a16="http://schemas.microsoft.com/office/drawing/2014/main" id="{76A68A7C-3F41-C22C-3A6A-1017B65E520B}"/>
              </a:ext>
            </a:extLst>
          </p:cNvPr>
          <p:cNvSpPr/>
          <p:nvPr/>
        </p:nvSpPr>
        <p:spPr>
          <a:xfrm rot="16200000">
            <a:off x="-958866" y="13550915"/>
            <a:ext cx="3641249" cy="461665"/>
          </a:xfrm>
          <a:prstGeom prst="snip2Diag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Prerequisite Knowledges</a:t>
            </a:r>
          </a:p>
        </p:txBody>
      </p:sp>
      <p:pic>
        <p:nvPicPr>
          <p:cNvPr id="157" name="Picture 156" descr="Fig. 1. - Array element configuration, (a) top view, (b) side view.">
            <a:extLst>
              <a:ext uri="{FF2B5EF4-FFF2-40B4-BE49-F238E27FC236}">
                <a16:creationId xmlns:a16="http://schemas.microsoft.com/office/drawing/2014/main" id="{93B2C91C-8EDE-DC4F-F08C-A4663D6E1649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92"/>
          <a:stretch/>
        </p:blipFill>
        <p:spPr bwMode="auto">
          <a:xfrm>
            <a:off x="15320295" y="10037265"/>
            <a:ext cx="2152015" cy="24511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243248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1_Office Theme">
  <a:themeElements>
    <a:clrScheme name="University of Nottingham">
      <a:dk1>
        <a:srgbClr val="000000"/>
      </a:dk1>
      <a:lt1>
        <a:srgbClr val="FFFFFF"/>
      </a:lt1>
      <a:dk2>
        <a:srgbClr val="4A4A49"/>
      </a:dk2>
      <a:lt2>
        <a:srgbClr val="92928E"/>
      </a:lt2>
      <a:accent1>
        <a:srgbClr val="009BBD"/>
      </a:accent1>
      <a:accent2>
        <a:srgbClr val="007DA8"/>
      </a:accent2>
      <a:accent3>
        <a:srgbClr val="005697"/>
      </a:accent3>
      <a:accent4>
        <a:srgbClr val="1B2A6B"/>
      </a:accent4>
      <a:accent5>
        <a:srgbClr val="191A4F"/>
      </a:accent5>
      <a:accent6>
        <a:srgbClr val="E52F6D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B5A5E79-B95E-4D5D-ABE8-B4D3D32075AB}" vid="{F1D4A946-A91C-4724-A52C-56F2213CA3D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F05F492F7069418FD9A52BCBCED36A" ma:contentTypeVersion="4" ma:contentTypeDescription="Create a new document." ma:contentTypeScope="" ma:versionID="4fcc60f9037f04ebd0af8db9de1ba0da">
  <xsd:schema xmlns:xsd="http://www.w3.org/2001/XMLSchema" xmlns:xs="http://www.w3.org/2001/XMLSchema" xmlns:p="http://schemas.microsoft.com/office/2006/metadata/properties" xmlns:ns2="f6d6fcd3-5b50-4b56-af99-23a9aa6ca44f" targetNamespace="http://schemas.microsoft.com/office/2006/metadata/properties" ma:root="true" ma:fieldsID="50ac209209579ec32ff378d219265f36" ns2:_="">
    <xsd:import namespace="f6d6fcd3-5b50-4b56-af99-23a9aa6ca44f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d6fcd3-5b50-4b56-af99-23a9aa6ca44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6d6fcd3-5b50-4b56-af99-23a9aa6ca44f">
      <UserInfo>
        <DisplayName>Eve Xu</DisplayName>
        <AccountId>148</AccountId>
        <AccountType/>
      </UserInfo>
      <UserInfo>
        <DisplayName>Sara Hua</DisplayName>
        <AccountId>361</AccountId>
        <AccountType/>
      </UserInfo>
      <UserInfo>
        <DisplayName>Patrick MA</DisplayName>
        <AccountId>18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65F637B4-177C-4497-B38C-3390FCC43BE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8938FAE-5123-402D-A4DC-2C7F19A15744}">
  <ds:schemaRefs>
    <ds:schemaRef ds:uri="f6d6fcd3-5b50-4b56-af99-23a9aa6ca44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661F069-5D5C-40AF-8D94-9EC0FC119C75}">
  <ds:schemaRefs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f6d6fcd3-5b50-4b56-af99-23a9aa6ca44f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2453</TotalTime>
  <Words>222</Words>
  <Application>Microsoft Office PowerPoint</Application>
  <PresentationFormat>Custom</PresentationFormat>
  <Paragraphs>49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Times New Roman</vt:lpstr>
      <vt:lpstr>Wingdings</vt:lpstr>
      <vt:lpstr>1_Office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University of Nottingham</dc:title>
  <dc:creator>Viola YE</dc:creator>
  <cp:lastModifiedBy>付 浩宇</cp:lastModifiedBy>
  <cp:revision>2</cp:revision>
  <cp:lastPrinted>2022-05-02T09:53:12Z</cp:lastPrinted>
  <dcterms:created xsi:type="dcterms:W3CDTF">2020-09-14T06:48:15Z</dcterms:created>
  <dcterms:modified xsi:type="dcterms:W3CDTF">2022-05-04T07:03:57Z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0x010100D1F05F492F7069418FD9A52BCBCED36A</vt:lpwstr>
  </property>
</Properties>
</file>